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3"/>
  </p:notesMasterIdLst>
  <p:sldIdLst>
    <p:sldId id="256" r:id="rId6"/>
    <p:sldId id="443" r:id="rId7"/>
    <p:sldId id="444" r:id="rId8"/>
    <p:sldId id="257" r:id="rId9"/>
    <p:sldId id="258" r:id="rId10"/>
    <p:sldId id="302" r:id="rId11"/>
    <p:sldId id="259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44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67AD0-4DB1-8042-BB6A-272B19712CA9}" v="96" dt="2019-11-14T12:34:10.1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2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" Target="../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106C1-DEF7-4358-A160-6294AC591A68}" type="doc">
      <dgm:prSet loTypeId="urn:microsoft.com/office/officeart/2005/8/layout/b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63504090-C85E-4ABA-BA70-F487788EB966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i="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rId1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CLASSIFICATION</a:t>
          </a:r>
          <a:endParaRPr lang="en-GB" sz="1400" b="1" i="0" dirty="0">
            <a:solidFill>
              <a:schemeClr val="bg1"/>
            </a:solidFill>
            <a:latin typeface="FS Industrie" panose="02060603040202040303" pitchFamily="18" charset="77"/>
          </a:endParaRPr>
        </a:p>
      </dgm:t>
    </dgm:pt>
    <dgm:pt modelId="{014497D0-55C5-4B6D-B5BE-94453BD14212}" type="parTrans" cxnId="{A15C9EE7-A435-4C43-A409-0E0AE5258C8E}">
      <dgm:prSet/>
      <dgm:spPr/>
      <dgm:t>
        <a:bodyPr/>
        <a:lstStyle/>
        <a:p>
          <a:endParaRPr lang="en-GB"/>
        </a:p>
      </dgm:t>
    </dgm:pt>
    <dgm:pt modelId="{65DD2238-B00D-4A18-BBF5-D2FE57018D9E}" type="sibTrans" cxnId="{A15C9EE7-A435-4C43-A409-0E0AE5258C8E}">
      <dgm:prSet/>
      <dgm:spPr/>
      <dgm:t>
        <a:bodyPr/>
        <a:lstStyle/>
        <a:p>
          <a:endParaRPr lang="en-GB"/>
        </a:p>
      </dgm:t>
    </dgm:pt>
    <dgm:pt modelId="{476B48A0-B401-4925-A7A2-46EFD14C9652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POTENTIALITY</a:t>
          </a:r>
          <a:endParaRPr lang="en-GB" sz="1400" b="1" dirty="0">
            <a:solidFill>
              <a:schemeClr val="bg1"/>
            </a:solidFill>
            <a:latin typeface="FS Industrie" panose="02060603040202040303" pitchFamily="18" charset="77"/>
          </a:endParaRPr>
        </a:p>
      </dgm:t>
    </dgm:pt>
    <dgm:pt modelId="{057B1ACE-F132-4D30-9D1A-A3FF51FFB0FC}" type="parTrans" cxnId="{DB855EA5-D5BC-457F-A18F-E72DFA4A2566}">
      <dgm:prSet/>
      <dgm:spPr/>
      <dgm:t>
        <a:bodyPr/>
        <a:lstStyle/>
        <a:p>
          <a:endParaRPr lang="en-GB"/>
        </a:p>
      </dgm:t>
    </dgm:pt>
    <dgm:pt modelId="{8C2F350A-CE9B-49E2-AD42-07D00BD13E40}" type="sibTrans" cxnId="{DB855EA5-D5BC-457F-A18F-E72DFA4A2566}">
      <dgm:prSet/>
      <dgm:spPr/>
      <dgm:t>
        <a:bodyPr/>
        <a:lstStyle/>
        <a:p>
          <a:endParaRPr lang="en-GB"/>
        </a:p>
      </dgm:t>
    </dgm:pt>
    <dgm:pt modelId="{AB9A469A-B230-4DDF-965D-5B53A9560FBD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RELATIONSHIP &amp; CONTACT</a:t>
          </a:r>
          <a:endParaRPr lang="en-GB" sz="1400" b="1" dirty="0">
            <a:solidFill>
              <a:schemeClr val="bg1"/>
            </a:solidFill>
            <a:latin typeface="FS Industrie" panose="02060603040202040303" pitchFamily="18" charset="77"/>
          </a:endParaRPr>
        </a:p>
      </dgm:t>
    </dgm:pt>
    <dgm:pt modelId="{4FC5B500-3469-4981-A521-80ABA3592F62}" type="parTrans" cxnId="{3A6ACC99-BED2-42AE-8F63-7E017219FF90}">
      <dgm:prSet/>
      <dgm:spPr/>
      <dgm:t>
        <a:bodyPr/>
        <a:lstStyle/>
        <a:p>
          <a:endParaRPr lang="en-GB"/>
        </a:p>
      </dgm:t>
    </dgm:pt>
    <dgm:pt modelId="{DDEED6C1-AB86-43D3-B1A8-B5F2456ED5C7}" type="sibTrans" cxnId="{3A6ACC99-BED2-42AE-8F63-7E017219FF90}">
      <dgm:prSet/>
      <dgm:spPr/>
      <dgm:t>
        <a:bodyPr/>
        <a:lstStyle/>
        <a:p>
          <a:endParaRPr lang="en-GB"/>
        </a:p>
      </dgm:t>
    </dgm:pt>
    <dgm:pt modelId="{FFE26926-510D-4732-BA30-26F35B0CC293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SALES MAPPING</a:t>
          </a:r>
          <a:endParaRPr lang="en-GB" sz="1400" b="1" dirty="0">
            <a:solidFill>
              <a:schemeClr val="bg1"/>
            </a:solidFill>
            <a:latin typeface="FS Industrie" panose="02060603040202040303" pitchFamily="18" charset="77"/>
          </a:endParaRPr>
        </a:p>
      </dgm:t>
    </dgm:pt>
    <dgm:pt modelId="{F9AEF6F4-8450-40F4-9EBA-20B11A0C33D6}" type="parTrans" cxnId="{A2B69608-D65E-4D8B-82FA-CAC129804EF6}">
      <dgm:prSet/>
      <dgm:spPr/>
      <dgm:t>
        <a:bodyPr/>
        <a:lstStyle/>
        <a:p>
          <a:endParaRPr lang="en-GB"/>
        </a:p>
      </dgm:t>
    </dgm:pt>
    <dgm:pt modelId="{400B3A3F-6A2F-4485-92A1-863FBBF799A3}" type="sibTrans" cxnId="{A2B69608-D65E-4D8B-82FA-CAC129804EF6}">
      <dgm:prSet/>
      <dgm:spPr/>
      <dgm:t>
        <a:bodyPr/>
        <a:lstStyle/>
        <a:p>
          <a:endParaRPr lang="en-GB"/>
        </a:p>
      </dgm:t>
    </dgm:pt>
    <dgm:pt modelId="{96ADA258-F820-4B0D-AFCA-D4905571DCDF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SALES FUNNEL</a:t>
          </a:r>
          <a:endParaRPr lang="en-GB" sz="1400" b="1" dirty="0">
            <a:solidFill>
              <a:schemeClr val="bg1"/>
            </a:solidFill>
            <a:latin typeface="FS Industrie" panose="02060603040202040303" pitchFamily="18" charset="77"/>
          </a:endParaRPr>
        </a:p>
      </dgm:t>
    </dgm:pt>
    <dgm:pt modelId="{8E864B35-52F7-45AA-9F84-CDAE70FAFAAF}" type="parTrans" cxnId="{723A2EB8-1008-494A-9CA8-60958C2A1E28}">
      <dgm:prSet/>
      <dgm:spPr/>
      <dgm:t>
        <a:bodyPr/>
        <a:lstStyle/>
        <a:p>
          <a:endParaRPr lang="en-GB"/>
        </a:p>
      </dgm:t>
    </dgm:pt>
    <dgm:pt modelId="{C151DCD6-5EDE-49DF-8918-A08A46F23E97}" type="sibTrans" cxnId="{723A2EB8-1008-494A-9CA8-60958C2A1E28}">
      <dgm:prSet/>
      <dgm:spPr/>
      <dgm:t>
        <a:bodyPr/>
        <a:lstStyle/>
        <a:p>
          <a:endParaRPr lang="en-GB"/>
        </a:p>
      </dgm:t>
    </dgm:pt>
    <dgm:pt modelId="{A1E5D8F8-45DC-4244-B7BB-292FFCD05928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i="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SEGMENTATION</a:t>
          </a:r>
          <a:endParaRPr lang="en-GB" sz="1400" b="1" i="0" dirty="0">
            <a:solidFill>
              <a:schemeClr val="bg1"/>
            </a:solidFill>
            <a:latin typeface="FS Industrie" panose="02060603040202040303" pitchFamily="18" charset="77"/>
          </a:endParaRPr>
        </a:p>
      </dgm:t>
    </dgm:pt>
    <dgm:pt modelId="{3EB06413-64B3-4675-A241-46B179B92F11}" type="parTrans" cxnId="{BEBE1D56-A4F2-4696-AA1A-AE53AE5C9F3A}">
      <dgm:prSet/>
      <dgm:spPr/>
      <dgm:t>
        <a:bodyPr/>
        <a:lstStyle/>
        <a:p>
          <a:endParaRPr lang="en-GB"/>
        </a:p>
      </dgm:t>
    </dgm:pt>
    <dgm:pt modelId="{30F77871-43E8-4D0A-8FAC-677FEC8F5B53}" type="sibTrans" cxnId="{BEBE1D56-A4F2-4696-AA1A-AE53AE5C9F3A}">
      <dgm:prSet/>
      <dgm:spPr/>
      <dgm:t>
        <a:bodyPr/>
        <a:lstStyle/>
        <a:p>
          <a:endParaRPr lang="en-GB"/>
        </a:p>
      </dgm:t>
    </dgm:pt>
    <dgm:pt modelId="{749094EB-D13D-405C-ABDE-474CFC380E03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i="0" u="sng" dirty="0">
              <a:latin typeface="FS Industrie" panose="02060603040202040303" pitchFamily="18" charset="77"/>
              <a:hlinkClick xmlns:r="http://schemas.openxmlformats.org/officeDocument/2006/relationships"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SALES </a:t>
          </a:r>
          <a:r>
            <a:rPr lang="en-GB" sz="1400" b="1" i="0" u="none" dirty="0">
              <a:latin typeface="FS Industrie" panose="02060603040202040303" pitchFamily="18" charset="77"/>
              <a:hlinkClick xmlns:r="http://schemas.openxmlformats.org/officeDocument/2006/relationships" r:id="rId2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PLANNING</a:t>
          </a:r>
          <a:endParaRPr lang="en-GB" sz="1400" b="1" i="0" u="none" dirty="0">
            <a:latin typeface="FS Industrie" panose="02060603040202040303" pitchFamily="18" charset="77"/>
          </a:endParaRPr>
        </a:p>
      </dgm:t>
    </dgm:pt>
    <dgm:pt modelId="{35FF42E3-5008-469C-8561-4928E41C0B9D}" type="parTrans" cxnId="{67B5268E-DDD7-4B2D-906D-DB48977391A6}">
      <dgm:prSet/>
      <dgm:spPr/>
      <dgm:t>
        <a:bodyPr/>
        <a:lstStyle/>
        <a:p>
          <a:endParaRPr lang="en-GB"/>
        </a:p>
      </dgm:t>
    </dgm:pt>
    <dgm:pt modelId="{E9CFDDC5-2997-4BB7-B9E2-9754DCFD3264}" type="sibTrans" cxnId="{67B5268E-DDD7-4B2D-906D-DB48977391A6}">
      <dgm:prSet/>
      <dgm:spPr/>
      <dgm:t>
        <a:bodyPr/>
        <a:lstStyle/>
        <a:p>
          <a:endParaRPr lang="en-GB">
            <a:solidFill>
              <a:schemeClr val="bg1">
                <a:lumMod val="75000"/>
              </a:schemeClr>
            </a:solidFill>
          </a:endParaRPr>
        </a:p>
      </dgm:t>
    </dgm:pt>
    <dgm:pt modelId="{D80D3846-AAD1-4B8C-B391-ECD0D6CB0AB5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COST TO ACQUIRE / SERVE</a:t>
          </a:r>
          <a:endParaRPr lang="en-GB" sz="1400" b="1" dirty="0">
            <a:solidFill>
              <a:schemeClr val="bg1"/>
            </a:solidFill>
            <a:latin typeface="FS Industrie" panose="02060603040202040303" pitchFamily="18" charset="77"/>
          </a:endParaRPr>
        </a:p>
      </dgm:t>
    </dgm:pt>
    <dgm:pt modelId="{3D0D3094-BD25-4716-AA95-29F86C2671B1}" type="parTrans" cxnId="{E3A70798-1FBB-4065-BC26-0D7AEECDD8C1}">
      <dgm:prSet/>
      <dgm:spPr/>
      <dgm:t>
        <a:bodyPr/>
        <a:lstStyle/>
        <a:p>
          <a:endParaRPr lang="en-GB"/>
        </a:p>
      </dgm:t>
    </dgm:pt>
    <dgm:pt modelId="{EBA30605-C524-4C0E-A3F9-558DBA43A3B7}" type="sibTrans" cxnId="{E3A70798-1FBB-4065-BC26-0D7AEECDD8C1}">
      <dgm:prSet/>
      <dgm:spPr/>
      <dgm:t>
        <a:bodyPr/>
        <a:lstStyle/>
        <a:p>
          <a:endParaRPr lang="en-GB"/>
        </a:p>
      </dgm:t>
    </dgm:pt>
    <dgm:pt modelId="{23E00A68-03D2-485F-8759-71309D14FB01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b="1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PROPOSITION MATRIX</a:t>
          </a:r>
          <a:endParaRPr lang="en-GB" sz="1400" b="1" dirty="0">
            <a:solidFill>
              <a:schemeClr val="bg1"/>
            </a:solidFill>
            <a:latin typeface="FS Industrie" panose="02060603040202040303" pitchFamily="18" charset="77"/>
          </a:endParaRPr>
        </a:p>
      </dgm:t>
    </dgm:pt>
    <dgm:pt modelId="{DADF3202-3DD2-40D1-8CD6-23251E714916}" type="parTrans" cxnId="{1AC297AD-1CEF-4EED-808F-E732736650AF}">
      <dgm:prSet/>
      <dgm:spPr/>
      <dgm:t>
        <a:bodyPr/>
        <a:lstStyle/>
        <a:p>
          <a:endParaRPr lang="en-GB"/>
        </a:p>
      </dgm:t>
    </dgm:pt>
    <dgm:pt modelId="{BE998833-F0F8-4D47-86A6-3AEA04382299}" type="sibTrans" cxnId="{1AC297AD-1CEF-4EED-808F-E732736650AF}">
      <dgm:prSet/>
      <dgm:spPr/>
      <dgm:t>
        <a:bodyPr/>
        <a:lstStyle/>
        <a:p>
          <a:endParaRPr lang="en-GB"/>
        </a:p>
      </dgm:t>
    </dgm:pt>
    <dgm:pt modelId="{CAB9B0C0-5166-455B-AE18-1BC1AFE75C62}" type="pres">
      <dgm:prSet presAssocID="{AF2106C1-DEF7-4358-A160-6294AC591A68}" presName="Name0" presStyleCnt="0">
        <dgm:presLayoutVars>
          <dgm:dir/>
          <dgm:resizeHandles/>
        </dgm:presLayoutVars>
      </dgm:prSet>
      <dgm:spPr/>
    </dgm:pt>
    <dgm:pt modelId="{AFA6B848-78D6-461F-97C1-8E755AACE4B8}" type="pres">
      <dgm:prSet presAssocID="{749094EB-D13D-405C-ABDE-474CFC380E03}" presName="compNode" presStyleCnt="0"/>
      <dgm:spPr/>
    </dgm:pt>
    <dgm:pt modelId="{9FB72603-0DFC-468A-BBA6-C595FC99CF84}" type="pres">
      <dgm:prSet presAssocID="{749094EB-D13D-405C-ABDE-474CFC380E03}" presName="dummyConnPt" presStyleCnt="0"/>
      <dgm:spPr/>
    </dgm:pt>
    <dgm:pt modelId="{A5FA200D-83B2-4B00-BB8C-85B0DB69974F}" type="pres">
      <dgm:prSet presAssocID="{749094EB-D13D-405C-ABDE-474CFC380E03}" presName="node" presStyleLbl="node1" presStyleIdx="0" presStyleCnt="9">
        <dgm:presLayoutVars>
          <dgm:bulletEnabled val="1"/>
        </dgm:presLayoutVars>
      </dgm:prSet>
      <dgm:spPr/>
    </dgm:pt>
    <dgm:pt modelId="{FA20CCDD-CFC4-418E-8E39-E55A4E073ADA}" type="pres">
      <dgm:prSet presAssocID="{E9CFDDC5-2997-4BB7-B9E2-9754DCFD3264}" presName="sibTrans" presStyleLbl="bgSibTrans2D1" presStyleIdx="0" presStyleCnt="8"/>
      <dgm:spPr/>
    </dgm:pt>
    <dgm:pt modelId="{EC9B5EA2-7680-45CE-9FD7-F27CE7AAD18C}" type="pres">
      <dgm:prSet presAssocID="{63504090-C85E-4ABA-BA70-F487788EB966}" presName="compNode" presStyleCnt="0"/>
      <dgm:spPr/>
    </dgm:pt>
    <dgm:pt modelId="{CF0A7CE3-5628-4B26-A887-EF94031510B8}" type="pres">
      <dgm:prSet presAssocID="{63504090-C85E-4ABA-BA70-F487788EB966}" presName="dummyConnPt" presStyleCnt="0"/>
      <dgm:spPr/>
    </dgm:pt>
    <dgm:pt modelId="{36503EDA-25E4-4D90-81F1-A3B72538BBAA}" type="pres">
      <dgm:prSet presAssocID="{63504090-C85E-4ABA-BA70-F487788EB966}" presName="node" presStyleLbl="node1" presStyleIdx="1" presStyleCnt="9">
        <dgm:presLayoutVars>
          <dgm:bulletEnabled val="1"/>
        </dgm:presLayoutVars>
      </dgm:prSet>
      <dgm:spPr/>
    </dgm:pt>
    <dgm:pt modelId="{99940EE3-4E3C-47D9-96EA-C38F74F5BB60}" type="pres">
      <dgm:prSet presAssocID="{65DD2238-B00D-4A18-BBF5-D2FE57018D9E}" presName="sibTrans" presStyleLbl="bgSibTrans2D1" presStyleIdx="1" presStyleCnt="8"/>
      <dgm:spPr/>
    </dgm:pt>
    <dgm:pt modelId="{C92E7576-D3D8-4FEE-9901-C00B9361B400}" type="pres">
      <dgm:prSet presAssocID="{A1E5D8F8-45DC-4244-B7BB-292FFCD05928}" presName="compNode" presStyleCnt="0"/>
      <dgm:spPr/>
    </dgm:pt>
    <dgm:pt modelId="{36EC2F27-EF3E-4FD9-A9A5-73FD28A5EB36}" type="pres">
      <dgm:prSet presAssocID="{A1E5D8F8-45DC-4244-B7BB-292FFCD05928}" presName="dummyConnPt" presStyleCnt="0"/>
      <dgm:spPr/>
    </dgm:pt>
    <dgm:pt modelId="{23BC5357-DF94-4750-95C4-163521A303C1}" type="pres">
      <dgm:prSet presAssocID="{A1E5D8F8-45DC-4244-B7BB-292FFCD05928}" presName="node" presStyleLbl="node1" presStyleIdx="2" presStyleCnt="9">
        <dgm:presLayoutVars>
          <dgm:bulletEnabled val="1"/>
        </dgm:presLayoutVars>
      </dgm:prSet>
      <dgm:spPr/>
    </dgm:pt>
    <dgm:pt modelId="{20FC5740-B6CF-4DE5-95DF-758DA5BC5934}" type="pres">
      <dgm:prSet presAssocID="{30F77871-43E8-4D0A-8FAC-677FEC8F5B53}" presName="sibTrans" presStyleLbl="bgSibTrans2D1" presStyleIdx="2" presStyleCnt="8"/>
      <dgm:spPr/>
    </dgm:pt>
    <dgm:pt modelId="{4E958DEC-4738-254F-BC00-CBA18A194E3A}" type="pres">
      <dgm:prSet presAssocID="{23E00A68-03D2-485F-8759-71309D14FB01}" presName="compNode" presStyleCnt="0"/>
      <dgm:spPr/>
    </dgm:pt>
    <dgm:pt modelId="{5A65DA77-A655-4B41-ACEA-C0F12E287399}" type="pres">
      <dgm:prSet presAssocID="{23E00A68-03D2-485F-8759-71309D14FB01}" presName="dummyConnPt" presStyleCnt="0"/>
      <dgm:spPr/>
    </dgm:pt>
    <dgm:pt modelId="{D2E94E33-B024-0640-9077-C9BB485B6D64}" type="pres">
      <dgm:prSet presAssocID="{23E00A68-03D2-485F-8759-71309D14FB01}" presName="node" presStyleLbl="node1" presStyleIdx="3" presStyleCnt="9">
        <dgm:presLayoutVars>
          <dgm:bulletEnabled val="1"/>
        </dgm:presLayoutVars>
      </dgm:prSet>
      <dgm:spPr/>
    </dgm:pt>
    <dgm:pt modelId="{CF1E9AC9-56FE-334D-B0D9-1722AE9F69B4}" type="pres">
      <dgm:prSet presAssocID="{BE998833-F0F8-4D47-86A6-3AEA04382299}" presName="sibTrans" presStyleLbl="bgSibTrans2D1" presStyleIdx="3" presStyleCnt="8"/>
      <dgm:spPr/>
    </dgm:pt>
    <dgm:pt modelId="{893981BB-0315-486A-A542-8CFC4741C85B}" type="pres">
      <dgm:prSet presAssocID="{476B48A0-B401-4925-A7A2-46EFD14C9652}" presName="compNode" presStyleCnt="0"/>
      <dgm:spPr/>
    </dgm:pt>
    <dgm:pt modelId="{218414C2-D2F0-4237-9C3D-07D2F8F14DE4}" type="pres">
      <dgm:prSet presAssocID="{476B48A0-B401-4925-A7A2-46EFD14C9652}" presName="dummyConnPt" presStyleCnt="0"/>
      <dgm:spPr/>
    </dgm:pt>
    <dgm:pt modelId="{639DB420-D78E-473A-87D2-59F5C4BDC706}" type="pres">
      <dgm:prSet presAssocID="{476B48A0-B401-4925-A7A2-46EFD14C9652}" presName="node" presStyleLbl="node1" presStyleIdx="4" presStyleCnt="9">
        <dgm:presLayoutVars>
          <dgm:bulletEnabled val="1"/>
        </dgm:presLayoutVars>
      </dgm:prSet>
      <dgm:spPr/>
    </dgm:pt>
    <dgm:pt modelId="{749FB660-78C0-4807-8645-71601A88960C}" type="pres">
      <dgm:prSet presAssocID="{8C2F350A-CE9B-49E2-AD42-07D00BD13E40}" presName="sibTrans" presStyleLbl="bgSibTrans2D1" presStyleIdx="4" presStyleCnt="8"/>
      <dgm:spPr/>
    </dgm:pt>
    <dgm:pt modelId="{DACD773E-33D1-4625-8E68-2BDC610DDB8D}" type="pres">
      <dgm:prSet presAssocID="{D80D3846-AAD1-4B8C-B391-ECD0D6CB0AB5}" presName="compNode" presStyleCnt="0"/>
      <dgm:spPr/>
    </dgm:pt>
    <dgm:pt modelId="{C80881C0-ADA7-420A-AF6D-B3293D1B3BA1}" type="pres">
      <dgm:prSet presAssocID="{D80D3846-AAD1-4B8C-B391-ECD0D6CB0AB5}" presName="dummyConnPt" presStyleCnt="0"/>
      <dgm:spPr/>
    </dgm:pt>
    <dgm:pt modelId="{3094E49A-E19B-495A-991C-CFA2EE67558E}" type="pres">
      <dgm:prSet presAssocID="{D80D3846-AAD1-4B8C-B391-ECD0D6CB0AB5}" presName="node" presStyleLbl="node1" presStyleIdx="5" presStyleCnt="9">
        <dgm:presLayoutVars>
          <dgm:bulletEnabled val="1"/>
        </dgm:presLayoutVars>
      </dgm:prSet>
      <dgm:spPr/>
    </dgm:pt>
    <dgm:pt modelId="{E669094E-AB2A-413B-A5A4-43B969597B0E}" type="pres">
      <dgm:prSet presAssocID="{EBA30605-C524-4C0E-A3F9-558DBA43A3B7}" presName="sibTrans" presStyleLbl="bgSibTrans2D1" presStyleIdx="5" presStyleCnt="8"/>
      <dgm:spPr/>
    </dgm:pt>
    <dgm:pt modelId="{6D131246-D02A-402B-BBE0-6E4550285716}" type="pres">
      <dgm:prSet presAssocID="{AB9A469A-B230-4DDF-965D-5B53A9560FBD}" presName="compNode" presStyleCnt="0"/>
      <dgm:spPr/>
    </dgm:pt>
    <dgm:pt modelId="{DA0A5EC0-378D-46EB-9E43-3A38C9DD6F6A}" type="pres">
      <dgm:prSet presAssocID="{AB9A469A-B230-4DDF-965D-5B53A9560FBD}" presName="dummyConnPt" presStyleCnt="0"/>
      <dgm:spPr/>
    </dgm:pt>
    <dgm:pt modelId="{941B7B79-16AC-4D88-B559-E0376F6CA747}" type="pres">
      <dgm:prSet presAssocID="{AB9A469A-B230-4DDF-965D-5B53A9560FBD}" presName="node" presStyleLbl="node1" presStyleIdx="6" presStyleCnt="9">
        <dgm:presLayoutVars>
          <dgm:bulletEnabled val="1"/>
        </dgm:presLayoutVars>
      </dgm:prSet>
      <dgm:spPr/>
    </dgm:pt>
    <dgm:pt modelId="{451C09E9-06E9-4FBC-A183-D5B9DE5A819D}" type="pres">
      <dgm:prSet presAssocID="{DDEED6C1-AB86-43D3-B1A8-B5F2456ED5C7}" presName="sibTrans" presStyleLbl="bgSibTrans2D1" presStyleIdx="6" presStyleCnt="8"/>
      <dgm:spPr/>
    </dgm:pt>
    <dgm:pt modelId="{B2D580DB-D04E-4D36-B0B3-135CA6773DE7}" type="pres">
      <dgm:prSet presAssocID="{FFE26926-510D-4732-BA30-26F35B0CC293}" presName="compNode" presStyleCnt="0"/>
      <dgm:spPr/>
    </dgm:pt>
    <dgm:pt modelId="{AEBA8943-F8D2-4FFB-944E-466B1B8497E7}" type="pres">
      <dgm:prSet presAssocID="{FFE26926-510D-4732-BA30-26F35B0CC293}" presName="dummyConnPt" presStyleCnt="0"/>
      <dgm:spPr/>
    </dgm:pt>
    <dgm:pt modelId="{E85F0744-35C6-4008-8C98-CDF48749EDC2}" type="pres">
      <dgm:prSet presAssocID="{FFE26926-510D-4732-BA30-26F35B0CC293}" presName="node" presStyleLbl="node1" presStyleIdx="7" presStyleCnt="9">
        <dgm:presLayoutVars>
          <dgm:bulletEnabled val="1"/>
        </dgm:presLayoutVars>
      </dgm:prSet>
      <dgm:spPr/>
    </dgm:pt>
    <dgm:pt modelId="{94D826BE-EE92-49ED-B8A4-ADF54BED6619}" type="pres">
      <dgm:prSet presAssocID="{400B3A3F-6A2F-4485-92A1-863FBBF799A3}" presName="sibTrans" presStyleLbl="bgSibTrans2D1" presStyleIdx="7" presStyleCnt="8"/>
      <dgm:spPr/>
    </dgm:pt>
    <dgm:pt modelId="{DD20868C-6EE3-44B9-89E0-598011ACC409}" type="pres">
      <dgm:prSet presAssocID="{96ADA258-F820-4B0D-AFCA-D4905571DCDF}" presName="compNode" presStyleCnt="0"/>
      <dgm:spPr/>
    </dgm:pt>
    <dgm:pt modelId="{412A814F-2D58-4805-92AB-AE6453DF65CE}" type="pres">
      <dgm:prSet presAssocID="{96ADA258-F820-4B0D-AFCA-D4905571DCDF}" presName="dummyConnPt" presStyleCnt="0"/>
      <dgm:spPr/>
    </dgm:pt>
    <dgm:pt modelId="{A4057546-73FD-48CB-A81A-BA73920B6CD9}" type="pres">
      <dgm:prSet presAssocID="{96ADA258-F820-4B0D-AFCA-D4905571DCDF}" presName="node" presStyleLbl="node1" presStyleIdx="8" presStyleCnt="9">
        <dgm:presLayoutVars>
          <dgm:bulletEnabled val="1"/>
        </dgm:presLayoutVars>
      </dgm:prSet>
      <dgm:spPr/>
    </dgm:pt>
  </dgm:ptLst>
  <dgm:cxnLst>
    <dgm:cxn modelId="{ABF1E104-9B1C-164A-8276-97C0B1DF1AA0}" type="presOf" srcId="{23E00A68-03D2-485F-8759-71309D14FB01}" destId="{D2E94E33-B024-0640-9077-C9BB485B6D64}" srcOrd="0" destOrd="0" presId="urn:microsoft.com/office/officeart/2005/8/layout/bProcess4"/>
    <dgm:cxn modelId="{A2B69608-D65E-4D8B-82FA-CAC129804EF6}" srcId="{AF2106C1-DEF7-4358-A160-6294AC591A68}" destId="{FFE26926-510D-4732-BA30-26F35B0CC293}" srcOrd="7" destOrd="0" parTransId="{F9AEF6F4-8450-40F4-9EBA-20B11A0C33D6}" sibTransId="{400B3A3F-6A2F-4485-92A1-863FBBF799A3}"/>
    <dgm:cxn modelId="{3CF18809-5A8A-4A1C-92D5-FEE99748D026}" type="presOf" srcId="{8C2F350A-CE9B-49E2-AD42-07D00BD13E40}" destId="{749FB660-78C0-4807-8645-71601A88960C}" srcOrd="0" destOrd="0" presId="urn:microsoft.com/office/officeart/2005/8/layout/bProcess4"/>
    <dgm:cxn modelId="{405E0917-5CCC-4163-81F9-25938C1A99C3}" type="presOf" srcId="{E9CFDDC5-2997-4BB7-B9E2-9754DCFD3264}" destId="{FA20CCDD-CFC4-418E-8E39-E55A4E073ADA}" srcOrd="0" destOrd="0" presId="urn:microsoft.com/office/officeart/2005/8/layout/bProcess4"/>
    <dgm:cxn modelId="{09B8CB19-B8F7-4B11-A73F-C94191810526}" type="presOf" srcId="{D80D3846-AAD1-4B8C-B391-ECD0D6CB0AB5}" destId="{3094E49A-E19B-495A-991C-CFA2EE67558E}" srcOrd="0" destOrd="0" presId="urn:microsoft.com/office/officeart/2005/8/layout/bProcess4"/>
    <dgm:cxn modelId="{DAB2D52F-AD15-408A-8746-0DED6C275D88}" type="presOf" srcId="{AB9A469A-B230-4DDF-965D-5B53A9560FBD}" destId="{941B7B79-16AC-4D88-B559-E0376F6CA747}" srcOrd="0" destOrd="0" presId="urn:microsoft.com/office/officeart/2005/8/layout/bProcess4"/>
    <dgm:cxn modelId="{23C9DD32-78A4-4818-9262-59960F2CAC26}" type="presOf" srcId="{749094EB-D13D-405C-ABDE-474CFC380E03}" destId="{A5FA200D-83B2-4B00-BB8C-85B0DB69974F}" srcOrd="0" destOrd="0" presId="urn:microsoft.com/office/officeart/2005/8/layout/bProcess4"/>
    <dgm:cxn modelId="{2A2BC850-4F8C-4043-97C6-EEF805587FCC}" type="presOf" srcId="{30F77871-43E8-4D0A-8FAC-677FEC8F5B53}" destId="{20FC5740-B6CF-4DE5-95DF-758DA5BC5934}" srcOrd="0" destOrd="0" presId="urn:microsoft.com/office/officeart/2005/8/layout/bProcess4"/>
    <dgm:cxn modelId="{74DE8E52-44E3-4E9E-9F0B-1F3626C73409}" type="presOf" srcId="{63504090-C85E-4ABA-BA70-F487788EB966}" destId="{36503EDA-25E4-4D90-81F1-A3B72538BBAA}" srcOrd="0" destOrd="0" presId="urn:microsoft.com/office/officeart/2005/8/layout/bProcess4"/>
    <dgm:cxn modelId="{BEBE1D56-A4F2-4696-AA1A-AE53AE5C9F3A}" srcId="{AF2106C1-DEF7-4358-A160-6294AC591A68}" destId="{A1E5D8F8-45DC-4244-B7BB-292FFCD05928}" srcOrd="2" destOrd="0" parTransId="{3EB06413-64B3-4675-A241-46B179B92F11}" sibTransId="{30F77871-43E8-4D0A-8FAC-677FEC8F5B53}"/>
    <dgm:cxn modelId="{29AFC667-1FAC-4E50-8F8E-049784D54255}" type="presOf" srcId="{400B3A3F-6A2F-4485-92A1-863FBBF799A3}" destId="{94D826BE-EE92-49ED-B8A4-ADF54BED6619}" srcOrd="0" destOrd="0" presId="urn:microsoft.com/office/officeart/2005/8/layout/bProcess4"/>
    <dgm:cxn modelId="{342D1A8E-28F4-A245-83CF-A9AB5E3C49B0}" type="presOf" srcId="{BE998833-F0F8-4D47-86A6-3AEA04382299}" destId="{CF1E9AC9-56FE-334D-B0D9-1722AE9F69B4}" srcOrd="0" destOrd="0" presId="urn:microsoft.com/office/officeart/2005/8/layout/bProcess4"/>
    <dgm:cxn modelId="{67B5268E-DDD7-4B2D-906D-DB48977391A6}" srcId="{AF2106C1-DEF7-4358-A160-6294AC591A68}" destId="{749094EB-D13D-405C-ABDE-474CFC380E03}" srcOrd="0" destOrd="0" parTransId="{35FF42E3-5008-469C-8561-4928E41C0B9D}" sibTransId="{E9CFDDC5-2997-4BB7-B9E2-9754DCFD3264}"/>
    <dgm:cxn modelId="{A82F8B91-FCD6-4010-84B7-CE291058E311}" type="presOf" srcId="{DDEED6C1-AB86-43D3-B1A8-B5F2456ED5C7}" destId="{451C09E9-06E9-4FBC-A183-D5B9DE5A819D}" srcOrd="0" destOrd="0" presId="urn:microsoft.com/office/officeart/2005/8/layout/bProcess4"/>
    <dgm:cxn modelId="{796D6492-0817-4153-857A-F5908E3FFD61}" type="presOf" srcId="{FFE26926-510D-4732-BA30-26F35B0CC293}" destId="{E85F0744-35C6-4008-8C98-CDF48749EDC2}" srcOrd="0" destOrd="0" presId="urn:microsoft.com/office/officeart/2005/8/layout/bProcess4"/>
    <dgm:cxn modelId="{E3A70798-1FBB-4065-BC26-0D7AEECDD8C1}" srcId="{AF2106C1-DEF7-4358-A160-6294AC591A68}" destId="{D80D3846-AAD1-4B8C-B391-ECD0D6CB0AB5}" srcOrd="5" destOrd="0" parTransId="{3D0D3094-BD25-4716-AA95-29F86C2671B1}" sibTransId="{EBA30605-C524-4C0E-A3F9-558DBA43A3B7}"/>
    <dgm:cxn modelId="{3A6ACC99-BED2-42AE-8F63-7E017219FF90}" srcId="{AF2106C1-DEF7-4358-A160-6294AC591A68}" destId="{AB9A469A-B230-4DDF-965D-5B53A9560FBD}" srcOrd="6" destOrd="0" parTransId="{4FC5B500-3469-4981-A521-80ABA3592F62}" sibTransId="{DDEED6C1-AB86-43D3-B1A8-B5F2456ED5C7}"/>
    <dgm:cxn modelId="{DB855EA5-D5BC-457F-A18F-E72DFA4A2566}" srcId="{AF2106C1-DEF7-4358-A160-6294AC591A68}" destId="{476B48A0-B401-4925-A7A2-46EFD14C9652}" srcOrd="4" destOrd="0" parTransId="{057B1ACE-F132-4D30-9D1A-A3FF51FFB0FC}" sibTransId="{8C2F350A-CE9B-49E2-AD42-07D00BD13E40}"/>
    <dgm:cxn modelId="{1AC297AD-1CEF-4EED-808F-E732736650AF}" srcId="{AF2106C1-DEF7-4358-A160-6294AC591A68}" destId="{23E00A68-03D2-485F-8759-71309D14FB01}" srcOrd="3" destOrd="0" parTransId="{DADF3202-3DD2-40D1-8CD6-23251E714916}" sibTransId="{BE998833-F0F8-4D47-86A6-3AEA04382299}"/>
    <dgm:cxn modelId="{1F8921B5-D057-4078-818B-C3EEC8DE103C}" type="presOf" srcId="{65DD2238-B00D-4A18-BBF5-D2FE57018D9E}" destId="{99940EE3-4E3C-47D9-96EA-C38F74F5BB60}" srcOrd="0" destOrd="0" presId="urn:microsoft.com/office/officeart/2005/8/layout/bProcess4"/>
    <dgm:cxn modelId="{6ACC3DB5-C2BC-4481-B35B-1D6334778523}" type="presOf" srcId="{A1E5D8F8-45DC-4244-B7BB-292FFCD05928}" destId="{23BC5357-DF94-4750-95C4-163521A303C1}" srcOrd="0" destOrd="0" presId="urn:microsoft.com/office/officeart/2005/8/layout/bProcess4"/>
    <dgm:cxn modelId="{10F321B8-E10C-4912-9D16-CC0D67BEAF5E}" type="presOf" srcId="{476B48A0-B401-4925-A7A2-46EFD14C9652}" destId="{639DB420-D78E-473A-87D2-59F5C4BDC706}" srcOrd="0" destOrd="0" presId="urn:microsoft.com/office/officeart/2005/8/layout/bProcess4"/>
    <dgm:cxn modelId="{723A2EB8-1008-494A-9CA8-60958C2A1E28}" srcId="{AF2106C1-DEF7-4358-A160-6294AC591A68}" destId="{96ADA258-F820-4B0D-AFCA-D4905571DCDF}" srcOrd="8" destOrd="0" parTransId="{8E864B35-52F7-45AA-9F84-CDAE70FAFAAF}" sibTransId="{C151DCD6-5EDE-49DF-8918-A08A46F23E97}"/>
    <dgm:cxn modelId="{3921D9BF-2764-4CCF-BE46-5CD57DA66AA7}" type="presOf" srcId="{EBA30605-C524-4C0E-A3F9-558DBA43A3B7}" destId="{E669094E-AB2A-413B-A5A4-43B969597B0E}" srcOrd="0" destOrd="0" presId="urn:microsoft.com/office/officeart/2005/8/layout/bProcess4"/>
    <dgm:cxn modelId="{A99AF3C4-8A7D-449A-BF41-CE1801471402}" type="presOf" srcId="{96ADA258-F820-4B0D-AFCA-D4905571DCDF}" destId="{A4057546-73FD-48CB-A81A-BA73920B6CD9}" srcOrd="0" destOrd="0" presId="urn:microsoft.com/office/officeart/2005/8/layout/bProcess4"/>
    <dgm:cxn modelId="{E49733CF-64F0-4D81-9D27-57802337A87D}" type="presOf" srcId="{AF2106C1-DEF7-4358-A160-6294AC591A68}" destId="{CAB9B0C0-5166-455B-AE18-1BC1AFE75C62}" srcOrd="0" destOrd="0" presId="urn:microsoft.com/office/officeart/2005/8/layout/bProcess4"/>
    <dgm:cxn modelId="{A15C9EE7-A435-4C43-A409-0E0AE5258C8E}" srcId="{AF2106C1-DEF7-4358-A160-6294AC591A68}" destId="{63504090-C85E-4ABA-BA70-F487788EB966}" srcOrd="1" destOrd="0" parTransId="{014497D0-55C5-4B6D-B5BE-94453BD14212}" sibTransId="{65DD2238-B00D-4A18-BBF5-D2FE57018D9E}"/>
    <dgm:cxn modelId="{0F928BB6-992C-4EDB-93E1-284DBA68910C}" type="presParOf" srcId="{CAB9B0C0-5166-455B-AE18-1BC1AFE75C62}" destId="{AFA6B848-78D6-461F-97C1-8E755AACE4B8}" srcOrd="0" destOrd="0" presId="urn:microsoft.com/office/officeart/2005/8/layout/bProcess4"/>
    <dgm:cxn modelId="{86411B05-746F-45AF-A5DE-3BDFABC3F939}" type="presParOf" srcId="{AFA6B848-78D6-461F-97C1-8E755AACE4B8}" destId="{9FB72603-0DFC-468A-BBA6-C595FC99CF84}" srcOrd="0" destOrd="0" presId="urn:microsoft.com/office/officeart/2005/8/layout/bProcess4"/>
    <dgm:cxn modelId="{08191967-0C98-4C1C-9D23-08A0B99FF5F4}" type="presParOf" srcId="{AFA6B848-78D6-461F-97C1-8E755AACE4B8}" destId="{A5FA200D-83B2-4B00-BB8C-85B0DB69974F}" srcOrd="1" destOrd="0" presId="urn:microsoft.com/office/officeart/2005/8/layout/bProcess4"/>
    <dgm:cxn modelId="{C2A73FEE-BFA7-4303-AC3B-16DCC2D80988}" type="presParOf" srcId="{CAB9B0C0-5166-455B-AE18-1BC1AFE75C62}" destId="{FA20CCDD-CFC4-418E-8E39-E55A4E073ADA}" srcOrd="1" destOrd="0" presId="urn:microsoft.com/office/officeart/2005/8/layout/bProcess4"/>
    <dgm:cxn modelId="{50391AF9-C62F-417A-A94F-8918B45D389E}" type="presParOf" srcId="{CAB9B0C0-5166-455B-AE18-1BC1AFE75C62}" destId="{EC9B5EA2-7680-45CE-9FD7-F27CE7AAD18C}" srcOrd="2" destOrd="0" presId="urn:microsoft.com/office/officeart/2005/8/layout/bProcess4"/>
    <dgm:cxn modelId="{364A8746-6163-408C-B733-74672D854631}" type="presParOf" srcId="{EC9B5EA2-7680-45CE-9FD7-F27CE7AAD18C}" destId="{CF0A7CE3-5628-4B26-A887-EF94031510B8}" srcOrd="0" destOrd="0" presId="urn:microsoft.com/office/officeart/2005/8/layout/bProcess4"/>
    <dgm:cxn modelId="{37140DF8-9EB8-4099-B31E-5BA84C5A46A3}" type="presParOf" srcId="{EC9B5EA2-7680-45CE-9FD7-F27CE7AAD18C}" destId="{36503EDA-25E4-4D90-81F1-A3B72538BBAA}" srcOrd="1" destOrd="0" presId="urn:microsoft.com/office/officeart/2005/8/layout/bProcess4"/>
    <dgm:cxn modelId="{EE2E4471-DD24-446C-BC36-4289DB332925}" type="presParOf" srcId="{CAB9B0C0-5166-455B-AE18-1BC1AFE75C62}" destId="{99940EE3-4E3C-47D9-96EA-C38F74F5BB60}" srcOrd="3" destOrd="0" presId="urn:microsoft.com/office/officeart/2005/8/layout/bProcess4"/>
    <dgm:cxn modelId="{F0D732B7-C491-4C72-ADCF-47AAD208C7C9}" type="presParOf" srcId="{CAB9B0C0-5166-455B-AE18-1BC1AFE75C62}" destId="{C92E7576-D3D8-4FEE-9901-C00B9361B400}" srcOrd="4" destOrd="0" presId="urn:microsoft.com/office/officeart/2005/8/layout/bProcess4"/>
    <dgm:cxn modelId="{F0276CBB-9220-43D8-9D93-B9B1243FAB41}" type="presParOf" srcId="{C92E7576-D3D8-4FEE-9901-C00B9361B400}" destId="{36EC2F27-EF3E-4FD9-A9A5-73FD28A5EB36}" srcOrd="0" destOrd="0" presId="urn:microsoft.com/office/officeart/2005/8/layout/bProcess4"/>
    <dgm:cxn modelId="{96DB8E4D-0F0B-402B-B203-6C5103EB53BE}" type="presParOf" srcId="{C92E7576-D3D8-4FEE-9901-C00B9361B400}" destId="{23BC5357-DF94-4750-95C4-163521A303C1}" srcOrd="1" destOrd="0" presId="urn:microsoft.com/office/officeart/2005/8/layout/bProcess4"/>
    <dgm:cxn modelId="{326EC4D5-17DE-449F-AAD8-797A2BD87A0F}" type="presParOf" srcId="{CAB9B0C0-5166-455B-AE18-1BC1AFE75C62}" destId="{20FC5740-B6CF-4DE5-95DF-758DA5BC5934}" srcOrd="5" destOrd="0" presId="urn:microsoft.com/office/officeart/2005/8/layout/bProcess4"/>
    <dgm:cxn modelId="{F24D6F92-3DC0-6646-B82F-07E46061A4CC}" type="presParOf" srcId="{CAB9B0C0-5166-455B-AE18-1BC1AFE75C62}" destId="{4E958DEC-4738-254F-BC00-CBA18A194E3A}" srcOrd="6" destOrd="0" presId="urn:microsoft.com/office/officeart/2005/8/layout/bProcess4"/>
    <dgm:cxn modelId="{656B6C5E-CB9D-8746-BA7B-212AE362BA07}" type="presParOf" srcId="{4E958DEC-4738-254F-BC00-CBA18A194E3A}" destId="{5A65DA77-A655-4B41-ACEA-C0F12E287399}" srcOrd="0" destOrd="0" presId="urn:microsoft.com/office/officeart/2005/8/layout/bProcess4"/>
    <dgm:cxn modelId="{557ED464-EE65-A34D-B3C2-5B6F6C7E0E5C}" type="presParOf" srcId="{4E958DEC-4738-254F-BC00-CBA18A194E3A}" destId="{D2E94E33-B024-0640-9077-C9BB485B6D64}" srcOrd="1" destOrd="0" presId="urn:microsoft.com/office/officeart/2005/8/layout/bProcess4"/>
    <dgm:cxn modelId="{E489FEFE-5E38-624C-B8E7-4A0053DE3A23}" type="presParOf" srcId="{CAB9B0C0-5166-455B-AE18-1BC1AFE75C62}" destId="{CF1E9AC9-56FE-334D-B0D9-1722AE9F69B4}" srcOrd="7" destOrd="0" presId="urn:microsoft.com/office/officeart/2005/8/layout/bProcess4"/>
    <dgm:cxn modelId="{99B67D42-C4B1-4761-B528-FC64DDDC9C21}" type="presParOf" srcId="{CAB9B0C0-5166-455B-AE18-1BC1AFE75C62}" destId="{893981BB-0315-486A-A542-8CFC4741C85B}" srcOrd="8" destOrd="0" presId="urn:microsoft.com/office/officeart/2005/8/layout/bProcess4"/>
    <dgm:cxn modelId="{898C72C3-60E8-48F3-8CD3-35A62FCA4F91}" type="presParOf" srcId="{893981BB-0315-486A-A542-8CFC4741C85B}" destId="{218414C2-D2F0-4237-9C3D-07D2F8F14DE4}" srcOrd="0" destOrd="0" presId="urn:microsoft.com/office/officeart/2005/8/layout/bProcess4"/>
    <dgm:cxn modelId="{114D76F2-4A7E-473B-8CC3-FCBE6913A27D}" type="presParOf" srcId="{893981BB-0315-486A-A542-8CFC4741C85B}" destId="{639DB420-D78E-473A-87D2-59F5C4BDC706}" srcOrd="1" destOrd="0" presId="urn:microsoft.com/office/officeart/2005/8/layout/bProcess4"/>
    <dgm:cxn modelId="{E0CC1604-5D5B-4884-B82C-BABBD104870B}" type="presParOf" srcId="{CAB9B0C0-5166-455B-AE18-1BC1AFE75C62}" destId="{749FB660-78C0-4807-8645-71601A88960C}" srcOrd="9" destOrd="0" presId="urn:microsoft.com/office/officeart/2005/8/layout/bProcess4"/>
    <dgm:cxn modelId="{E74FA890-A5D3-419E-AF8C-DBAEA1BFC97D}" type="presParOf" srcId="{CAB9B0C0-5166-455B-AE18-1BC1AFE75C62}" destId="{DACD773E-33D1-4625-8E68-2BDC610DDB8D}" srcOrd="10" destOrd="0" presId="urn:microsoft.com/office/officeart/2005/8/layout/bProcess4"/>
    <dgm:cxn modelId="{EDB830FB-9F95-4060-807A-18F6B83F6D6E}" type="presParOf" srcId="{DACD773E-33D1-4625-8E68-2BDC610DDB8D}" destId="{C80881C0-ADA7-420A-AF6D-B3293D1B3BA1}" srcOrd="0" destOrd="0" presId="urn:microsoft.com/office/officeart/2005/8/layout/bProcess4"/>
    <dgm:cxn modelId="{EFB5733C-63BF-4444-9C17-FBA9912BB6CB}" type="presParOf" srcId="{DACD773E-33D1-4625-8E68-2BDC610DDB8D}" destId="{3094E49A-E19B-495A-991C-CFA2EE67558E}" srcOrd="1" destOrd="0" presId="urn:microsoft.com/office/officeart/2005/8/layout/bProcess4"/>
    <dgm:cxn modelId="{92FDF575-84EE-43C6-8CA8-42E96A939E49}" type="presParOf" srcId="{CAB9B0C0-5166-455B-AE18-1BC1AFE75C62}" destId="{E669094E-AB2A-413B-A5A4-43B969597B0E}" srcOrd="11" destOrd="0" presId="urn:microsoft.com/office/officeart/2005/8/layout/bProcess4"/>
    <dgm:cxn modelId="{84FF783A-9A2F-4E7A-B95D-C615D87AC33B}" type="presParOf" srcId="{CAB9B0C0-5166-455B-AE18-1BC1AFE75C62}" destId="{6D131246-D02A-402B-BBE0-6E4550285716}" srcOrd="12" destOrd="0" presId="urn:microsoft.com/office/officeart/2005/8/layout/bProcess4"/>
    <dgm:cxn modelId="{28B03E0D-3A00-4862-90E1-A448D0A80E0A}" type="presParOf" srcId="{6D131246-D02A-402B-BBE0-6E4550285716}" destId="{DA0A5EC0-378D-46EB-9E43-3A38C9DD6F6A}" srcOrd="0" destOrd="0" presId="urn:microsoft.com/office/officeart/2005/8/layout/bProcess4"/>
    <dgm:cxn modelId="{0F11D74A-45E2-47A9-A61F-8C3B7DB15E04}" type="presParOf" srcId="{6D131246-D02A-402B-BBE0-6E4550285716}" destId="{941B7B79-16AC-4D88-B559-E0376F6CA747}" srcOrd="1" destOrd="0" presId="urn:microsoft.com/office/officeart/2005/8/layout/bProcess4"/>
    <dgm:cxn modelId="{C7D756D6-1029-44BF-8BAB-3552FA7351EE}" type="presParOf" srcId="{CAB9B0C0-5166-455B-AE18-1BC1AFE75C62}" destId="{451C09E9-06E9-4FBC-A183-D5B9DE5A819D}" srcOrd="13" destOrd="0" presId="urn:microsoft.com/office/officeart/2005/8/layout/bProcess4"/>
    <dgm:cxn modelId="{A29813EE-34EA-40A6-B564-2F815C4A4640}" type="presParOf" srcId="{CAB9B0C0-5166-455B-AE18-1BC1AFE75C62}" destId="{B2D580DB-D04E-4D36-B0B3-135CA6773DE7}" srcOrd="14" destOrd="0" presId="urn:microsoft.com/office/officeart/2005/8/layout/bProcess4"/>
    <dgm:cxn modelId="{4FCC8CEA-415A-496C-898D-F7DC154C4250}" type="presParOf" srcId="{B2D580DB-D04E-4D36-B0B3-135CA6773DE7}" destId="{AEBA8943-F8D2-4FFB-944E-466B1B8497E7}" srcOrd="0" destOrd="0" presId="urn:microsoft.com/office/officeart/2005/8/layout/bProcess4"/>
    <dgm:cxn modelId="{CE379E0E-928E-4A50-9409-EF76807C5E9E}" type="presParOf" srcId="{B2D580DB-D04E-4D36-B0B3-135CA6773DE7}" destId="{E85F0744-35C6-4008-8C98-CDF48749EDC2}" srcOrd="1" destOrd="0" presId="urn:microsoft.com/office/officeart/2005/8/layout/bProcess4"/>
    <dgm:cxn modelId="{425FF3B9-5B17-4FCC-8E39-D8652CC637E6}" type="presParOf" srcId="{CAB9B0C0-5166-455B-AE18-1BC1AFE75C62}" destId="{94D826BE-EE92-49ED-B8A4-ADF54BED6619}" srcOrd="15" destOrd="0" presId="urn:microsoft.com/office/officeart/2005/8/layout/bProcess4"/>
    <dgm:cxn modelId="{9DBCBA32-71A8-4171-978B-54D41F27FCAE}" type="presParOf" srcId="{CAB9B0C0-5166-455B-AE18-1BC1AFE75C62}" destId="{DD20868C-6EE3-44B9-89E0-598011ACC409}" srcOrd="16" destOrd="0" presId="urn:microsoft.com/office/officeart/2005/8/layout/bProcess4"/>
    <dgm:cxn modelId="{EDF44083-43FA-4CBF-8D0A-B8FDBB399DA5}" type="presParOf" srcId="{DD20868C-6EE3-44B9-89E0-598011ACC409}" destId="{412A814F-2D58-4805-92AB-AE6453DF65CE}" srcOrd="0" destOrd="0" presId="urn:microsoft.com/office/officeart/2005/8/layout/bProcess4"/>
    <dgm:cxn modelId="{9B0A5128-FC18-4BFD-9AE7-4C0EEF87AB26}" type="presParOf" srcId="{DD20868C-6EE3-44B9-89E0-598011ACC409}" destId="{A4057546-73FD-48CB-A81A-BA73920B6CD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50A5E-1A39-47AC-A8A0-72B649950DB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3A4CC02-C305-4636-8730-D5565A175AE1}">
      <dgm:prSet phldrT="[Text]" custT="1"/>
      <dgm:spPr/>
      <dgm:t>
        <a:bodyPr/>
        <a:lstStyle/>
        <a:p>
          <a:r>
            <a:rPr lang="en-GB" sz="1050" dirty="0">
              <a:latin typeface="FS Industrie" panose="02060603040202040303" pitchFamily="18" charset="77"/>
            </a:rPr>
            <a:t>Potentiality </a:t>
          </a:r>
          <a:br>
            <a:rPr lang="en-GB" sz="1050" dirty="0">
              <a:latin typeface="FS Industrie" panose="02060603040202040303" pitchFamily="18" charset="77"/>
            </a:rPr>
          </a:br>
          <a:r>
            <a:rPr lang="en-GB" sz="1050" dirty="0">
              <a:latin typeface="FS Industrie" panose="02060603040202040303" pitchFamily="18" charset="77"/>
            </a:rPr>
            <a:t>&amp; AMR Q’s</a:t>
          </a:r>
        </a:p>
      </dgm:t>
    </dgm:pt>
    <dgm:pt modelId="{DDF4B944-7F1E-491F-A06F-BED10C4B6287}" type="parTrans" cxnId="{09366F9C-9AE0-4245-ABEB-665EC2E34B98}">
      <dgm:prSet/>
      <dgm:spPr/>
      <dgm:t>
        <a:bodyPr/>
        <a:lstStyle/>
        <a:p>
          <a:endParaRPr lang="en-GB"/>
        </a:p>
      </dgm:t>
    </dgm:pt>
    <dgm:pt modelId="{D3C619D5-C706-40BF-8986-F7AFEB15EC86}" type="sibTrans" cxnId="{09366F9C-9AE0-4245-ABEB-665EC2E34B98}">
      <dgm:prSet/>
      <dgm:spPr/>
      <dgm:t>
        <a:bodyPr/>
        <a:lstStyle/>
        <a:p>
          <a:endParaRPr lang="en-GB"/>
        </a:p>
      </dgm:t>
    </dgm:pt>
    <dgm:pt modelId="{DD61CFB8-BBD2-4EAE-90EB-863D41F9ADC5}">
      <dgm:prSet phldrT="[Text]" custT="1"/>
      <dgm:spPr/>
      <dgm:t>
        <a:bodyPr/>
        <a:lstStyle/>
        <a:p>
          <a:r>
            <a:rPr lang="en-GB" sz="1050" dirty="0">
              <a:latin typeface="FS Industrie" panose="02060603040202040303" pitchFamily="18" charset="77"/>
            </a:rPr>
            <a:t>Maximisation</a:t>
          </a:r>
        </a:p>
      </dgm:t>
    </dgm:pt>
    <dgm:pt modelId="{D7ABDD29-EDDF-4DAD-91D9-4736F0779BA3}" type="parTrans" cxnId="{86B1AFA9-1E05-4DAA-8C01-0296CDC21D82}">
      <dgm:prSet/>
      <dgm:spPr/>
      <dgm:t>
        <a:bodyPr/>
        <a:lstStyle/>
        <a:p>
          <a:endParaRPr lang="en-GB"/>
        </a:p>
      </dgm:t>
    </dgm:pt>
    <dgm:pt modelId="{04DA6E04-437F-479B-8D81-DFCF56ED23FB}" type="sibTrans" cxnId="{86B1AFA9-1E05-4DAA-8C01-0296CDC21D82}">
      <dgm:prSet/>
      <dgm:spPr/>
      <dgm:t>
        <a:bodyPr/>
        <a:lstStyle/>
        <a:p>
          <a:endParaRPr lang="en-GB"/>
        </a:p>
      </dgm:t>
    </dgm:pt>
    <dgm:pt modelId="{09B00DE4-0858-41D4-BD94-B7F807A47FB5}">
      <dgm:prSet phldrT="[Text]" custT="1"/>
      <dgm:spPr/>
      <dgm:t>
        <a:bodyPr/>
        <a:lstStyle/>
        <a:p>
          <a:r>
            <a:rPr lang="en-GB" sz="1050" dirty="0">
              <a:latin typeface="FS Industrie" panose="02060603040202040303" pitchFamily="18" charset="77"/>
            </a:rPr>
            <a:t>Attrition </a:t>
          </a:r>
          <a:r>
            <a:rPr lang="en-GB" sz="900" dirty="0">
              <a:latin typeface="Century Gothic" panose="020B0502020202020204" pitchFamily="34" charset="0"/>
            </a:rPr>
            <a:t> </a:t>
          </a:r>
        </a:p>
      </dgm:t>
    </dgm:pt>
    <dgm:pt modelId="{047A5EB7-D805-4786-A5DB-F7D4E74AFDBB}" type="parTrans" cxnId="{47894742-3E59-4F71-B5CA-9572E462BDF4}">
      <dgm:prSet/>
      <dgm:spPr/>
      <dgm:t>
        <a:bodyPr/>
        <a:lstStyle/>
        <a:p>
          <a:endParaRPr lang="en-GB"/>
        </a:p>
      </dgm:t>
    </dgm:pt>
    <dgm:pt modelId="{0C9A3505-6FBD-4ABC-88D1-656B73B01253}" type="sibTrans" cxnId="{47894742-3E59-4F71-B5CA-9572E462BDF4}">
      <dgm:prSet/>
      <dgm:spPr/>
      <dgm:t>
        <a:bodyPr/>
        <a:lstStyle/>
        <a:p>
          <a:endParaRPr lang="en-GB"/>
        </a:p>
      </dgm:t>
    </dgm:pt>
    <dgm:pt modelId="{592B9DA4-C4E9-4606-9AF8-A46F025D51FD}">
      <dgm:prSet phldrT="[Text]" custT="1"/>
      <dgm:spPr/>
      <dgm:t>
        <a:bodyPr/>
        <a:lstStyle/>
        <a:p>
          <a:r>
            <a:rPr lang="en-GB" sz="1050" dirty="0">
              <a:latin typeface="FS Industrie" panose="02060603040202040303" pitchFamily="18" charset="77"/>
            </a:rPr>
            <a:t>Forecast </a:t>
          </a:r>
        </a:p>
        <a:p>
          <a:r>
            <a:rPr lang="en-GB" sz="1050" dirty="0">
              <a:latin typeface="FS Industrie" panose="02060603040202040303" pitchFamily="18" charset="77"/>
            </a:rPr>
            <a:t>Yr. 1</a:t>
          </a:r>
        </a:p>
      </dgm:t>
    </dgm:pt>
    <dgm:pt modelId="{47831E31-CB48-440D-BAC2-6F535E42D671}" type="parTrans" cxnId="{6036AD93-4FEE-4602-B90C-F0FBB23971AC}">
      <dgm:prSet/>
      <dgm:spPr/>
      <dgm:t>
        <a:bodyPr/>
        <a:lstStyle/>
        <a:p>
          <a:endParaRPr lang="en-GB"/>
        </a:p>
      </dgm:t>
    </dgm:pt>
    <dgm:pt modelId="{F0F04D1F-97FC-4457-A985-2CD1DE8837C8}" type="sibTrans" cxnId="{6036AD93-4FEE-4602-B90C-F0FBB23971AC}">
      <dgm:prSet/>
      <dgm:spPr/>
      <dgm:t>
        <a:bodyPr/>
        <a:lstStyle/>
        <a:p>
          <a:endParaRPr lang="en-GB"/>
        </a:p>
      </dgm:t>
    </dgm:pt>
    <dgm:pt modelId="{C8F3FC16-004B-4095-8C1C-A5B26DE48D4F}" type="pres">
      <dgm:prSet presAssocID="{16450A5E-1A39-47AC-A8A0-72B649950DB2}" presName="arrowDiagram" presStyleCnt="0">
        <dgm:presLayoutVars>
          <dgm:chMax val="5"/>
          <dgm:dir/>
          <dgm:resizeHandles val="exact"/>
        </dgm:presLayoutVars>
      </dgm:prSet>
      <dgm:spPr/>
    </dgm:pt>
    <dgm:pt modelId="{D233C4AC-50F3-4E24-9822-97703F9DD50B}" type="pres">
      <dgm:prSet presAssocID="{16450A5E-1A39-47AC-A8A0-72B649950DB2}" presName="arrow" presStyleLbl="bgShp" presStyleIdx="0" presStyleCnt="1" custAng="0"/>
      <dgm:spPr>
        <a:solidFill>
          <a:srgbClr val="FF4C00"/>
        </a:solidFill>
        <a:scene3d>
          <a:camera prst="orthographicFront">
            <a:rot lat="0" lon="10799977" rev="0"/>
          </a:camera>
          <a:lightRig rig="threePt" dir="t"/>
        </a:scene3d>
      </dgm:spPr>
    </dgm:pt>
    <dgm:pt modelId="{9B0547B3-A1D0-4CF2-A51A-4DDAC65441BE}" type="pres">
      <dgm:prSet presAssocID="{16450A5E-1A39-47AC-A8A0-72B649950DB2}" presName="arrowDiagram4" presStyleCnt="0"/>
      <dgm:spPr/>
    </dgm:pt>
    <dgm:pt modelId="{5C3A5AB5-0139-441D-86CD-7471B6E28168}" type="pres">
      <dgm:prSet presAssocID="{09B00DE4-0858-41D4-BD94-B7F807A47FB5}" presName="bullet4a" presStyleLbl="node1" presStyleIdx="0" presStyleCnt="4" custLinFactX="1645258" custLinFactNeighborX="1700000" custLinFactNeighborY="-41834"/>
      <dgm:spPr>
        <a:solidFill>
          <a:schemeClr val="bg1">
            <a:lumMod val="75000"/>
          </a:schemeClr>
        </a:solidFill>
      </dgm:spPr>
    </dgm:pt>
    <dgm:pt modelId="{A8EFD9BA-4313-4BB4-B923-7F8F110B6DD4}" type="pres">
      <dgm:prSet presAssocID="{09B00DE4-0858-41D4-BD94-B7F807A47FB5}" presName="textBox4a" presStyleLbl="revTx" presStyleIdx="0" presStyleCnt="4" custLinFactX="200000" custLinFactNeighborX="220468" custLinFactNeighborY="7357">
        <dgm:presLayoutVars>
          <dgm:bulletEnabled val="1"/>
        </dgm:presLayoutVars>
      </dgm:prSet>
      <dgm:spPr/>
    </dgm:pt>
    <dgm:pt modelId="{67403239-3652-406F-AE6D-1764685BFECA}" type="pres">
      <dgm:prSet presAssocID="{DD61CFB8-BBD2-4EAE-90EB-863D41F9ADC5}" presName="bullet4b" presStyleLbl="node1" presStyleIdx="1" presStyleCnt="4" custLinFactX="500000" custLinFactNeighborX="545221"/>
      <dgm:spPr>
        <a:solidFill>
          <a:schemeClr val="bg1">
            <a:lumMod val="75000"/>
          </a:schemeClr>
        </a:solidFill>
      </dgm:spPr>
    </dgm:pt>
    <dgm:pt modelId="{9BB13302-F673-4DCD-A0A2-9056152C1EF4}" type="pres">
      <dgm:prSet presAssocID="{DD61CFB8-BBD2-4EAE-90EB-863D41F9ADC5}" presName="textBox4b" presStyleLbl="revTx" presStyleIdx="1" presStyleCnt="4" custLinFactX="92169" custLinFactNeighborX="100000" custLinFactNeighborY="3832">
        <dgm:presLayoutVars>
          <dgm:bulletEnabled val="1"/>
        </dgm:presLayoutVars>
      </dgm:prSet>
      <dgm:spPr/>
    </dgm:pt>
    <dgm:pt modelId="{0004B909-7915-43EB-A57F-6BD825297E44}" type="pres">
      <dgm:prSet presAssocID="{23A4CC02-C305-4636-8730-D5565A175AE1}" presName="bullet4c" presStyleLbl="node1" presStyleIdx="2" presStyleCnt="4" custLinFactNeighborX="-26329"/>
      <dgm:spPr>
        <a:solidFill>
          <a:schemeClr val="bg1">
            <a:lumMod val="85000"/>
          </a:schemeClr>
        </a:solidFill>
      </dgm:spPr>
    </dgm:pt>
    <dgm:pt modelId="{A3ACABC6-AE3C-45AF-B51F-62412468CB44}" type="pres">
      <dgm:prSet presAssocID="{23A4CC02-C305-4636-8730-D5565A175AE1}" presName="textBox4c" presStyleLbl="revTx" presStyleIdx="2" presStyleCnt="4" custLinFactNeighborX="-17619" custLinFactNeighborY="7023">
        <dgm:presLayoutVars>
          <dgm:bulletEnabled val="1"/>
        </dgm:presLayoutVars>
      </dgm:prSet>
      <dgm:spPr/>
    </dgm:pt>
    <dgm:pt modelId="{9356048B-AE20-4F4F-B6C6-525CF0827D0E}" type="pres">
      <dgm:prSet presAssocID="{592B9DA4-C4E9-4606-9AF8-A46F025D51FD}" presName="bullet4d" presStyleLbl="node1" presStyleIdx="3" presStyleCnt="4" custLinFactX="-300000" custLinFactNeighborX="-370875"/>
      <dgm:spPr>
        <a:solidFill>
          <a:schemeClr val="bg1">
            <a:lumMod val="75000"/>
          </a:schemeClr>
        </a:solidFill>
      </dgm:spPr>
    </dgm:pt>
    <dgm:pt modelId="{AFFE940A-D24D-4335-90ED-826B28826CCF}" type="pres">
      <dgm:prSet presAssocID="{592B9DA4-C4E9-4606-9AF8-A46F025D51FD}" presName="textBox4d" presStyleLbl="revTx" presStyleIdx="3" presStyleCnt="4" custLinFactX="-100000" custLinFactNeighborX="-137408" custLinFactNeighborY="6053">
        <dgm:presLayoutVars>
          <dgm:bulletEnabled val="1"/>
        </dgm:presLayoutVars>
      </dgm:prSet>
      <dgm:spPr/>
    </dgm:pt>
  </dgm:ptLst>
  <dgm:cxnLst>
    <dgm:cxn modelId="{47894742-3E59-4F71-B5CA-9572E462BDF4}" srcId="{16450A5E-1A39-47AC-A8A0-72B649950DB2}" destId="{09B00DE4-0858-41D4-BD94-B7F807A47FB5}" srcOrd="0" destOrd="0" parTransId="{047A5EB7-D805-4786-A5DB-F7D4E74AFDBB}" sibTransId="{0C9A3505-6FBD-4ABC-88D1-656B73B01253}"/>
    <dgm:cxn modelId="{05790453-48C7-4F6B-81FA-006A28F06781}" type="presOf" srcId="{16450A5E-1A39-47AC-A8A0-72B649950DB2}" destId="{C8F3FC16-004B-4095-8C1C-A5B26DE48D4F}" srcOrd="0" destOrd="0" presId="urn:microsoft.com/office/officeart/2005/8/layout/arrow2"/>
    <dgm:cxn modelId="{B2F67290-4326-4895-89A9-49AB27C733BF}" type="presOf" srcId="{592B9DA4-C4E9-4606-9AF8-A46F025D51FD}" destId="{AFFE940A-D24D-4335-90ED-826B28826CCF}" srcOrd="0" destOrd="0" presId="urn:microsoft.com/office/officeart/2005/8/layout/arrow2"/>
    <dgm:cxn modelId="{6036AD93-4FEE-4602-B90C-F0FBB23971AC}" srcId="{16450A5E-1A39-47AC-A8A0-72B649950DB2}" destId="{592B9DA4-C4E9-4606-9AF8-A46F025D51FD}" srcOrd="3" destOrd="0" parTransId="{47831E31-CB48-440D-BAC2-6F535E42D671}" sibTransId="{F0F04D1F-97FC-4457-A985-2CD1DE8837C8}"/>
    <dgm:cxn modelId="{09366F9C-9AE0-4245-ABEB-665EC2E34B98}" srcId="{16450A5E-1A39-47AC-A8A0-72B649950DB2}" destId="{23A4CC02-C305-4636-8730-D5565A175AE1}" srcOrd="2" destOrd="0" parTransId="{DDF4B944-7F1E-491F-A06F-BED10C4B6287}" sibTransId="{D3C619D5-C706-40BF-8986-F7AFEB15EC86}"/>
    <dgm:cxn modelId="{B26C789C-9823-4162-9F76-C9267823529E}" type="presOf" srcId="{09B00DE4-0858-41D4-BD94-B7F807A47FB5}" destId="{A8EFD9BA-4313-4BB4-B923-7F8F110B6DD4}" srcOrd="0" destOrd="0" presId="urn:microsoft.com/office/officeart/2005/8/layout/arrow2"/>
    <dgm:cxn modelId="{86B1AFA9-1E05-4DAA-8C01-0296CDC21D82}" srcId="{16450A5E-1A39-47AC-A8A0-72B649950DB2}" destId="{DD61CFB8-BBD2-4EAE-90EB-863D41F9ADC5}" srcOrd="1" destOrd="0" parTransId="{D7ABDD29-EDDF-4DAD-91D9-4736F0779BA3}" sibTransId="{04DA6E04-437F-479B-8D81-DFCF56ED23FB}"/>
    <dgm:cxn modelId="{05CAF4E4-EEF7-4D84-B9DA-A326DC25C1D2}" type="presOf" srcId="{DD61CFB8-BBD2-4EAE-90EB-863D41F9ADC5}" destId="{9BB13302-F673-4DCD-A0A2-9056152C1EF4}" srcOrd="0" destOrd="0" presId="urn:microsoft.com/office/officeart/2005/8/layout/arrow2"/>
    <dgm:cxn modelId="{B473C9FE-A23B-49EB-B4C9-70A0E9D7E5AE}" type="presOf" srcId="{23A4CC02-C305-4636-8730-D5565A175AE1}" destId="{A3ACABC6-AE3C-45AF-B51F-62412468CB44}" srcOrd="0" destOrd="0" presId="urn:microsoft.com/office/officeart/2005/8/layout/arrow2"/>
    <dgm:cxn modelId="{5E0951F0-1402-4FD4-AD96-81BED05E9F5A}" type="presParOf" srcId="{C8F3FC16-004B-4095-8C1C-A5B26DE48D4F}" destId="{D233C4AC-50F3-4E24-9822-97703F9DD50B}" srcOrd="0" destOrd="0" presId="urn:microsoft.com/office/officeart/2005/8/layout/arrow2"/>
    <dgm:cxn modelId="{6135A41D-8112-4EEE-854B-5E5180B16E8A}" type="presParOf" srcId="{C8F3FC16-004B-4095-8C1C-A5B26DE48D4F}" destId="{9B0547B3-A1D0-4CF2-A51A-4DDAC65441BE}" srcOrd="1" destOrd="0" presId="urn:microsoft.com/office/officeart/2005/8/layout/arrow2"/>
    <dgm:cxn modelId="{DB56AB7A-7AFE-45D1-B9E0-9245A1A13A21}" type="presParOf" srcId="{9B0547B3-A1D0-4CF2-A51A-4DDAC65441BE}" destId="{5C3A5AB5-0139-441D-86CD-7471B6E28168}" srcOrd="0" destOrd="0" presId="urn:microsoft.com/office/officeart/2005/8/layout/arrow2"/>
    <dgm:cxn modelId="{63B9E693-8745-4DBD-AF61-7E70800C20A1}" type="presParOf" srcId="{9B0547B3-A1D0-4CF2-A51A-4DDAC65441BE}" destId="{A8EFD9BA-4313-4BB4-B923-7F8F110B6DD4}" srcOrd="1" destOrd="0" presId="urn:microsoft.com/office/officeart/2005/8/layout/arrow2"/>
    <dgm:cxn modelId="{9A618C12-3663-4F67-905B-D5366731D013}" type="presParOf" srcId="{9B0547B3-A1D0-4CF2-A51A-4DDAC65441BE}" destId="{67403239-3652-406F-AE6D-1764685BFECA}" srcOrd="2" destOrd="0" presId="urn:microsoft.com/office/officeart/2005/8/layout/arrow2"/>
    <dgm:cxn modelId="{31F89714-0149-4FAA-B82E-96CF1C5947FD}" type="presParOf" srcId="{9B0547B3-A1D0-4CF2-A51A-4DDAC65441BE}" destId="{9BB13302-F673-4DCD-A0A2-9056152C1EF4}" srcOrd="3" destOrd="0" presId="urn:microsoft.com/office/officeart/2005/8/layout/arrow2"/>
    <dgm:cxn modelId="{A6AEA808-0B99-4E52-8FC5-CF5D27D8B91C}" type="presParOf" srcId="{9B0547B3-A1D0-4CF2-A51A-4DDAC65441BE}" destId="{0004B909-7915-43EB-A57F-6BD825297E44}" srcOrd="4" destOrd="0" presId="urn:microsoft.com/office/officeart/2005/8/layout/arrow2"/>
    <dgm:cxn modelId="{C2E8A8A4-A961-4E8E-8F0A-3F7147F999AC}" type="presParOf" srcId="{9B0547B3-A1D0-4CF2-A51A-4DDAC65441BE}" destId="{A3ACABC6-AE3C-45AF-B51F-62412468CB44}" srcOrd="5" destOrd="0" presId="urn:microsoft.com/office/officeart/2005/8/layout/arrow2"/>
    <dgm:cxn modelId="{22208558-4FC8-4887-94E6-44D17E936BAF}" type="presParOf" srcId="{9B0547B3-A1D0-4CF2-A51A-4DDAC65441BE}" destId="{9356048B-AE20-4F4F-B6C6-525CF0827D0E}" srcOrd="6" destOrd="0" presId="urn:microsoft.com/office/officeart/2005/8/layout/arrow2"/>
    <dgm:cxn modelId="{AED65D87-45B8-4FCD-968A-DFDBD2DDA4F5}" type="presParOf" srcId="{9B0547B3-A1D0-4CF2-A51A-4DDAC65441BE}" destId="{AFFE940A-D24D-4335-90ED-826B28826CCF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450A5E-1A39-47AC-A8A0-72B649950DB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23A4CC02-C305-4636-8730-D5565A175AE1}">
      <dgm:prSet phldrT="[Text]" custT="1"/>
      <dgm:spPr/>
      <dgm:t>
        <a:bodyPr/>
        <a:lstStyle/>
        <a:p>
          <a:r>
            <a:rPr lang="en-GB" sz="1050" dirty="0">
              <a:latin typeface="FS Industrie" panose="02060603040202040303" pitchFamily="18" charset="77"/>
            </a:rPr>
            <a:t>Historical Performance Yr. 1</a:t>
          </a:r>
        </a:p>
      </dgm:t>
    </dgm:pt>
    <dgm:pt modelId="{DDF4B944-7F1E-491F-A06F-BED10C4B6287}" type="parTrans" cxnId="{09366F9C-9AE0-4245-ABEB-665EC2E34B98}">
      <dgm:prSet/>
      <dgm:spPr/>
      <dgm:t>
        <a:bodyPr/>
        <a:lstStyle/>
        <a:p>
          <a:endParaRPr lang="en-GB" sz="900"/>
        </a:p>
      </dgm:t>
    </dgm:pt>
    <dgm:pt modelId="{D3C619D5-C706-40BF-8986-F7AFEB15EC86}" type="sibTrans" cxnId="{09366F9C-9AE0-4245-ABEB-665EC2E34B98}">
      <dgm:prSet/>
      <dgm:spPr/>
      <dgm:t>
        <a:bodyPr/>
        <a:lstStyle/>
        <a:p>
          <a:endParaRPr lang="en-GB" sz="900"/>
        </a:p>
      </dgm:t>
    </dgm:pt>
    <dgm:pt modelId="{DD61CFB8-BBD2-4EAE-90EB-863D41F9ADC5}">
      <dgm:prSet phldrT="[Text]" custT="1"/>
      <dgm:spPr/>
      <dgm:t>
        <a:bodyPr/>
        <a:lstStyle/>
        <a:p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Historical</a:t>
          </a:r>
          <a:b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Performance Yr. 2</a:t>
          </a:r>
        </a:p>
      </dgm:t>
    </dgm:pt>
    <dgm:pt modelId="{D7ABDD29-EDDF-4DAD-91D9-4736F0779BA3}" type="parTrans" cxnId="{86B1AFA9-1E05-4DAA-8C01-0296CDC21D82}">
      <dgm:prSet/>
      <dgm:spPr/>
      <dgm:t>
        <a:bodyPr/>
        <a:lstStyle/>
        <a:p>
          <a:endParaRPr lang="en-GB" sz="900"/>
        </a:p>
      </dgm:t>
    </dgm:pt>
    <dgm:pt modelId="{04DA6E04-437F-479B-8D81-DFCF56ED23FB}" type="sibTrans" cxnId="{86B1AFA9-1E05-4DAA-8C01-0296CDC21D82}">
      <dgm:prSet/>
      <dgm:spPr/>
      <dgm:t>
        <a:bodyPr/>
        <a:lstStyle/>
        <a:p>
          <a:endParaRPr lang="en-GB" sz="900"/>
        </a:p>
      </dgm:t>
    </dgm:pt>
    <dgm:pt modelId="{09B00DE4-0858-41D4-BD94-B7F807A47FB5}">
      <dgm:prSet phldrT="[Text]" custT="1"/>
      <dgm:spPr/>
      <dgm:t>
        <a:bodyPr/>
        <a:lstStyle/>
        <a:p>
          <a:r>
            <a:rPr lang="en-GB" sz="1050" dirty="0">
              <a:latin typeface="FS Industrie" panose="02060603040202040303" pitchFamily="18" charset="77"/>
            </a:rPr>
            <a:t>Historical </a:t>
          </a:r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Performance</a:t>
          </a:r>
          <a:br>
            <a:rPr lang="en-GB" sz="1050" dirty="0">
              <a:latin typeface="FS Industrie" panose="02060603040202040303" pitchFamily="18" charset="77"/>
            </a:rPr>
          </a:br>
          <a:r>
            <a:rPr lang="en-GB" sz="1050" dirty="0">
              <a:latin typeface="FS Industrie" panose="02060603040202040303" pitchFamily="18" charset="77"/>
            </a:rPr>
            <a:t>Yr. 3</a:t>
          </a:r>
        </a:p>
      </dgm:t>
    </dgm:pt>
    <dgm:pt modelId="{047A5EB7-D805-4786-A5DB-F7D4E74AFDBB}" type="parTrans" cxnId="{47894742-3E59-4F71-B5CA-9572E462BDF4}">
      <dgm:prSet/>
      <dgm:spPr/>
      <dgm:t>
        <a:bodyPr/>
        <a:lstStyle/>
        <a:p>
          <a:endParaRPr lang="en-GB" sz="900"/>
        </a:p>
      </dgm:t>
    </dgm:pt>
    <dgm:pt modelId="{0C9A3505-6FBD-4ABC-88D1-656B73B01253}" type="sibTrans" cxnId="{47894742-3E59-4F71-B5CA-9572E462BDF4}">
      <dgm:prSet/>
      <dgm:spPr/>
      <dgm:t>
        <a:bodyPr/>
        <a:lstStyle/>
        <a:p>
          <a:endParaRPr lang="en-GB" sz="900"/>
        </a:p>
      </dgm:t>
    </dgm:pt>
    <dgm:pt modelId="{E122A227-1450-4EE9-8ACE-DB84BF07DE7D}">
      <dgm:prSet phldrT="[Text]" custT="1"/>
      <dgm:spPr/>
      <dgm:t>
        <a:bodyPr/>
        <a:lstStyle/>
        <a:p>
          <a:r>
            <a:rPr lang="en-GB" sz="1050" dirty="0">
              <a:latin typeface="FS Industrie" panose="02060603040202040303" pitchFamily="18" charset="77"/>
            </a:rPr>
            <a:t>Aspirational </a:t>
          </a:r>
          <a:br>
            <a:rPr lang="en-GB" sz="1050" dirty="0">
              <a:latin typeface="FS Industrie" panose="02060603040202040303" pitchFamily="18" charset="77"/>
            </a:rPr>
          </a:br>
          <a:r>
            <a:rPr lang="en-GB" sz="1050" dirty="0">
              <a:latin typeface="FS Industrie" panose="02060603040202040303" pitchFamily="18" charset="77"/>
            </a:rPr>
            <a:t>Performance Yr. 1</a:t>
          </a:r>
        </a:p>
      </dgm:t>
    </dgm:pt>
    <dgm:pt modelId="{500A51E6-4B3B-4AAA-8DDB-0D6E59D150D1}" type="parTrans" cxnId="{782BA945-AAEB-4533-992D-3C328BFDA59C}">
      <dgm:prSet/>
      <dgm:spPr/>
      <dgm:t>
        <a:bodyPr/>
        <a:lstStyle/>
        <a:p>
          <a:endParaRPr lang="en-GB" sz="900"/>
        </a:p>
      </dgm:t>
    </dgm:pt>
    <dgm:pt modelId="{A3B49E39-60B6-4CCF-B1F9-F8BECBDF406E}" type="sibTrans" cxnId="{782BA945-AAEB-4533-992D-3C328BFDA59C}">
      <dgm:prSet/>
      <dgm:spPr/>
      <dgm:t>
        <a:bodyPr/>
        <a:lstStyle/>
        <a:p>
          <a:endParaRPr lang="en-GB" sz="900"/>
        </a:p>
      </dgm:t>
    </dgm:pt>
    <dgm:pt modelId="{AA36F866-E13D-4809-9945-C32FFA1EFE38}">
      <dgm:prSet phldrT="[Text]" custT="1"/>
      <dgm:spPr/>
      <dgm:t>
        <a:bodyPr/>
        <a:lstStyle/>
        <a:p>
          <a:r>
            <a:rPr lang="en-GB" sz="1050" dirty="0">
              <a:latin typeface="FS Industrie" panose="02060603040202040303" pitchFamily="18" charset="77"/>
            </a:rPr>
            <a:t>Aspirational Performance Yr. 2</a:t>
          </a:r>
        </a:p>
      </dgm:t>
    </dgm:pt>
    <dgm:pt modelId="{AFEB3B0E-5763-4B0F-A4E8-BBE7163B2B27}" type="parTrans" cxnId="{17B6DC45-5B2F-48C4-BC66-0AF48D980466}">
      <dgm:prSet/>
      <dgm:spPr/>
      <dgm:t>
        <a:bodyPr/>
        <a:lstStyle/>
        <a:p>
          <a:endParaRPr lang="en-GB" sz="900"/>
        </a:p>
      </dgm:t>
    </dgm:pt>
    <dgm:pt modelId="{E113B674-F8F9-4361-AE99-6B0DF9DDCE13}" type="sibTrans" cxnId="{17B6DC45-5B2F-48C4-BC66-0AF48D980466}">
      <dgm:prSet/>
      <dgm:spPr/>
      <dgm:t>
        <a:bodyPr/>
        <a:lstStyle/>
        <a:p>
          <a:endParaRPr lang="en-GB" sz="900"/>
        </a:p>
      </dgm:t>
    </dgm:pt>
    <dgm:pt modelId="{C8F3FC16-004B-4095-8C1C-A5B26DE48D4F}" type="pres">
      <dgm:prSet presAssocID="{16450A5E-1A39-47AC-A8A0-72B649950DB2}" presName="arrowDiagram" presStyleCnt="0">
        <dgm:presLayoutVars>
          <dgm:chMax val="5"/>
          <dgm:dir/>
          <dgm:resizeHandles val="exact"/>
        </dgm:presLayoutVars>
      </dgm:prSet>
      <dgm:spPr/>
    </dgm:pt>
    <dgm:pt modelId="{D233C4AC-50F3-4E24-9822-97703F9DD50B}" type="pres">
      <dgm:prSet presAssocID="{16450A5E-1A39-47AC-A8A0-72B649950DB2}" presName="arrow" presStyleLbl="bgShp" presStyleIdx="0" presStyleCnt="1"/>
      <dgm:spPr>
        <a:solidFill>
          <a:srgbClr val="FF4C00"/>
        </a:solidFill>
      </dgm:spPr>
    </dgm:pt>
    <dgm:pt modelId="{5A610D09-BD26-4910-B8A4-36F8325BBF24}" type="pres">
      <dgm:prSet presAssocID="{16450A5E-1A39-47AC-A8A0-72B649950DB2}" presName="arrowDiagram5" presStyleCnt="0"/>
      <dgm:spPr/>
    </dgm:pt>
    <dgm:pt modelId="{69AFEC1C-CE54-4C78-9CA8-BD5EC105552B}" type="pres">
      <dgm:prSet presAssocID="{09B00DE4-0858-41D4-BD94-B7F807A47FB5}" presName="bullet5a" presStyleLbl="node1" presStyleIdx="0" presStyleCnt="5"/>
      <dgm:spPr>
        <a:solidFill>
          <a:schemeClr val="bg1">
            <a:lumMod val="85000"/>
          </a:schemeClr>
        </a:solidFill>
      </dgm:spPr>
    </dgm:pt>
    <dgm:pt modelId="{FA235D21-1E83-454B-B8EB-5BD5C1562BA1}" type="pres">
      <dgm:prSet presAssocID="{09B00DE4-0858-41D4-BD94-B7F807A47FB5}" presName="textBox5a" presStyleLbl="revTx" presStyleIdx="0" presStyleCnt="5" custScaleX="262682" custLinFactNeighborX="12465" custLinFactNeighborY="2401">
        <dgm:presLayoutVars>
          <dgm:bulletEnabled val="1"/>
        </dgm:presLayoutVars>
      </dgm:prSet>
      <dgm:spPr/>
    </dgm:pt>
    <dgm:pt modelId="{73944A3F-AF07-4BC5-A9D0-585F6F71DA01}" type="pres">
      <dgm:prSet presAssocID="{DD61CFB8-BBD2-4EAE-90EB-863D41F9ADC5}" presName="bullet5b" presStyleLbl="node1" presStyleIdx="1" presStyleCnt="5"/>
      <dgm:spPr>
        <a:solidFill>
          <a:schemeClr val="bg1">
            <a:lumMod val="85000"/>
          </a:schemeClr>
        </a:solidFill>
      </dgm:spPr>
    </dgm:pt>
    <dgm:pt modelId="{A9CF7850-068C-4F1A-8E63-B12FE6E7FDBE}" type="pres">
      <dgm:prSet presAssocID="{DD61CFB8-BBD2-4EAE-90EB-863D41F9ADC5}" presName="textBox5b" presStyleLbl="revTx" presStyleIdx="1" presStyleCnt="5" custScaleX="114634" custLinFactNeighborX="9457">
        <dgm:presLayoutVars>
          <dgm:bulletEnabled val="1"/>
        </dgm:presLayoutVars>
      </dgm:prSet>
      <dgm:spPr/>
    </dgm:pt>
    <dgm:pt modelId="{EFDA2B7A-32A9-4A88-94CB-B4C03FB189D8}" type="pres">
      <dgm:prSet presAssocID="{23A4CC02-C305-4636-8730-D5565A175AE1}" presName="bullet5c" presStyleLbl="node1" presStyleIdx="2" presStyleCnt="5"/>
      <dgm:spPr>
        <a:solidFill>
          <a:schemeClr val="bg1">
            <a:lumMod val="85000"/>
          </a:schemeClr>
        </a:solidFill>
      </dgm:spPr>
    </dgm:pt>
    <dgm:pt modelId="{C263B098-971E-48D6-9494-3AE1B8732EFA}" type="pres">
      <dgm:prSet presAssocID="{23A4CC02-C305-4636-8730-D5565A175AE1}" presName="textBox5c" presStyleLbl="revTx" presStyleIdx="2" presStyleCnt="5" custScaleX="116721" custLinFactNeighborX="16844">
        <dgm:presLayoutVars>
          <dgm:bulletEnabled val="1"/>
        </dgm:presLayoutVars>
      </dgm:prSet>
      <dgm:spPr/>
    </dgm:pt>
    <dgm:pt modelId="{BD958A82-F838-4155-B56F-2FAAE4CFFF6D}" type="pres">
      <dgm:prSet presAssocID="{E122A227-1450-4EE9-8ACE-DB84BF07DE7D}" presName="bullet5d" presStyleLbl="node1" presStyleIdx="3" presStyleCnt="5"/>
      <dgm:spPr>
        <a:solidFill>
          <a:schemeClr val="bg1">
            <a:lumMod val="85000"/>
          </a:schemeClr>
        </a:solidFill>
      </dgm:spPr>
    </dgm:pt>
    <dgm:pt modelId="{1734B933-8008-4C98-90A6-8B4DCEFDD63B}" type="pres">
      <dgm:prSet presAssocID="{E122A227-1450-4EE9-8ACE-DB84BF07DE7D}" presName="textBox5d" presStyleLbl="revTx" presStyleIdx="3" presStyleCnt="5" custScaleX="115210" custLinFactNeighborX="10891">
        <dgm:presLayoutVars>
          <dgm:bulletEnabled val="1"/>
        </dgm:presLayoutVars>
      </dgm:prSet>
      <dgm:spPr/>
    </dgm:pt>
    <dgm:pt modelId="{6B2484BB-2577-43C1-A1FA-930C993558C2}" type="pres">
      <dgm:prSet presAssocID="{AA36F866-E13D-4809-9945-C32FFA1EFE38}" presName="bullet5e" presStyleLbl="node1" presStyleIdx="4" presStyleCnt="5"/>
      <dgm:spPr>
        <a:solidFill>
          <a:schemeClr val="bg1">
            <a:lumMod val="85000"/>
          </a:schemeClr>
        </a:solidFill>
      </dgm:spPr>
    </dgm:pt>
    <dgm:pt modelId="{470158FE-C72B-4AB9-BA6C-9F3B78834DC3}" type="pres">
      <dgm:prSet presAssocID="{AA36F866-E13D-4809-9945-C32FFA1EFE38}" presName="textBox5e" presStyleLbl="revTx" presStyleIdx="4" presStyleCnt="5" custScaleX="116925" custLinFactNeighborY="-4466">
        <dgm:presLayoutVars>
          <dgm:bulletEnabled val="1"/>
        </dgm:presLayoutVars>
      </dgm:prSet>
      <dgm:spPr/>
    </dgm:pt>
  </dgm:ptLst>
  <dgm:cxnLst>
    <dgm:cxn modelId="{C138EC00-5B3D-4D08-9865-2E024F619CBF}" type="presOf" srcId="{23A4CC02-C305-4636-8730-D5565A175AE1}" destId="{C263B098-971E-48D6-9494-3AE1B8732EFA}" srcOrd="0" destOrd="0" presId="urn:microsoft.com/office/officeart/2005/8/layout/arrow2"/>
    <dgm:cxn modelId="{C0F05426-4465-4B80-90FE-74FB56223316}" type="presOf" srcId="{DD61CFB8-BBD2-4EAE-90EB-863D41F9ADC5}" destId="{A9CF7850-068C-4F1A-8E63-B12FE6E7FDBE}" srcOrd="0" destOrd="0" presId="urn:microsoft.com/office/officeart/2005/8/layout/arrow2"/>
    <dgm:cxn modelId="{77467329-D1FD-4635-AC0F-0D67B88E4743}" type="presOf" srcId="{E122A227-1450-4EE9-8ACE-DB84BF07DE7D}" destId="{1734B933-8008-4C98-90A6-8B4DCEFDD63B}" srcOrd="0" destOrd="0" presId="urn:microsoft.com/office/officeart/2005/8/layout/arrow2"/>
    <dgm:cxn modelId="{47894742-3E59-4F71-B5CA-9572E462BDF4}" srcId="{16450A5E-1A39-47AC-A8A0-72B649950DB2}" destId="{09B00DE4-0858-41D4-BD94-B7F807A47FB5}" srcOrd="0" destOrd="0" parTransId="{047A5EB7-D805-4786-A5DB-F7D4E74AFDBB}" sibTransId="{0C9A3505-6FBD-4ABC-88D1-656B73B01253}"/>
    <dgm:cxn modelId="{F7F26445-3F1B-41AF-8244-109AEFA92A74}" type="presOf" srcId="{09B00DE4-0858-41D4-BD94-B7F807A47FB5}" destId="{FA235D21-1E83-454B-B8EB-5BD5C1562BA1}" srcOrd="0" destOrd="0" presId="urn:microsoft.com/office/officeart/2005/8/layout/arrow2"/>
    <dgm:cxn modelId="{782BA945-AAEB-4533-992D-3C328BFDA59C}" srcId="{16450A5E-1A39-47AC-A8A0-72B649950DB2}" destId="{E122A227-1450-4EE9-8ACE-DB84BF07DE7D}" srcOrd="3" destOrd="0" parTransId="{500A51E6-4B3B-4AAA-8DDB-0D6E59D150D1}" sibTransId="{A3B49E39-60B6-4CCF-B1F9-F8BECBDF406E}"/>
    <dgm:cxn modelId="{17B6DC45-5B2F-48C4-BC66-0AF48D980466}" srcId="{16450A5E-1A39-47AC-A8A0-72B649950DB2}" destId="{AA36F866-E13D-4809-9945-C32FFA1EFE38}" srcOrd="4" destOrd="0" parTransId="{AFEB3B0E-5763-4B0F-A4E8-BBE7163B2B27}" sibTransId="{E113B674-F8F9-4361-AE99-6B0DF9DDCE13}"/>
    <dgm:cxn modelId="{09366F9C-9AE0-4245-ABEB-665EC2E34B98}" srcId="{16450A5E-1A39-47AC-A8A0-72B649950DB2}" destId="{23A4CC02-C305-4636-8730-D5565A175AE1}" srcOrd="2" destOrd="0" parTransId="{DDF4B944-7F1E-491F-A06F-BED10C4B6287}" sibTransId="{D3C619D5-C706-40BF-8986-F7AFEB15EC86}"/>
    <dgm:cxn modelId="{8453B09E-B024-4C9F-81C9-8253CC1BC981}" type="presOf" srcId="{AA36F866-E13D-4809-9945-C32FFA1EFE38}" destId="{470158FE-C72B-4AB9-BA6C-9F3B78834DC3}" srcOrd="0" destOrd="0" presId="urn:microsoft.com/office/officeart/2005/8/layout/arrow2"/>
    <dgm:cxn modelId="{5D2DB0A7-A688-45EC-8A1D-408F81519C35}" type="presOf" srcId="{16450A5E-1A39-47AC-A8A0-72B649950DB2}" destId="{C8F3FC16-004B-4095-8C1C-A5B26DE48D4F}" srcOrd="0" destOrd="0" presId="urn:microsoft.com/office/officeart/2005/8/layout/arrow2"/>
    <dgm:cxn modelId="{86B1AFA9-1E05-4DAA-8C01-0296CDC21D82}" srcId="{16450A5E-1A39-47AC-A8A0-72B649950DB2}" destId="{DD61CFB8-BBD2-4EAE-90EB-863D41F9ADC5}" srcOrd="1" destOrd="0" parTransId="{D7ABDD29-EDDF-4DAD-91D9-4736F0779BA3}" sibTransId="{04DA6E04-437F-479B-8D81-DFCF56ED23FB}"/>
    <dgm:cxn modelId="{A10C66F6-E388-4C63-9157-990E740A67C8}" type="presParOf" srcId="{C8F3FC16-004B-4095-8C1C-A5B26DE48D4F}" destId="{D233C4AC-50F3-4E24-9822-97703F9DD50B}" srcOrd="0" destOrd="0" presId="urn:microsoft.com/office/officeart/2005/8/layout/arrow2"/>
    <dgm:cxn modelId="{B21BD0E7-F117-4604-B09F-FEAA806E1EEA}" type="presParOf" srcId="{C8F3FC16-004B-4095-8C1C-A5B26DE48D4F}" destId="{5A610D09-BD26-4910-B8A4-36F8325BBF24}" srcOrd="1" destOrd="0" presId="urn:microsoft.com/office/officeart/2005/8/layout/arrow2"/>
    <dgm:cxn modelId="{4299B631-A7A4-416B-85D0-A9E1691D659A}" type="presParOf" srcId="{5A610D09-BD26-4910-B8A4-36F8325BBF24}" destId="{69AFEC1C-CE54-4C78-9CA8-BD5EC105552B}" srcOrd="0" destOrd="0" presId="urn:microsoft.com/office/officeart/2005/8/layout/arrow2"/>
    <dgm:cxn modelId="{3CF8A68F-BBBA-4D2A-874E-CFF5A888C32D}" type="presParOf" srcId="{5A610D09-BD26-4910-B8A4-36F8325BBF24}" destId="{FA235D21-1E83-454B-B8EB-5BD5C1562BA1}" srcOrd="1" destOrd="0" presId="urn:microsoft.com/office/officeart/2005/8/layout/arrow2"/>
    <dgm:cxn modelId="{E024D897-CA58-4EB7-AFD1-1FD78AFFEFC8}" type="presParOf" srcId="{5A610D09-BD26-4910-B8A4-36F8325BBF24}" destId="{73944A3F-AF07-4BC5-A9D0-585F6F71DA01}" srcOrd="2" destOrd="0" presId="urn:microsoft.com/office/officeart/2005/8/layout/arrow2"/>
    <dgm:cxn modelId="{73AE3911-ACAF-49C3-9D63-EEC37F737331}" type="presParOf" srcId="{5A610D09-BD26-4910-B8A4-36F8325BBF24}" destId="{A9CF7850-068C-4F1A-8E63-B12FE6E7FDBE}" srcOrd="3" destOrd="0" presId="urn:microsoft.com/office/officeart/2005/8/layout/arrow2"/>
    <dgm:cxn modelId="{261AFF6D-78BC-4074-B2AB-E5C7A7CD2C33}" type="presParOf" srcId="{5A610D09-BD26-4910-B8A4-36F8325BBF24}" destId="{EFDA2B7A-32A9-4A88-94CB-B4C03FB189D8}" srcOrd="4" destOrd="0" presId="urn:microsoft.com/office/officeart/2005/8/layout/arrow2"/>
    <dgm:cxn modelId="{846BE998-6698-46C8-BF86-AEB874A908A8}" type="presParOf" srcId="{5A610D09-BD26-4910-B8A4-36F8325BBF24}" destId="{C263B098-971E-48D6-9494-3AE1B8732EFA}" srcOrd="5" destOrd="0" presId="urn:microsoft.com/office/officeart/2005/8/layout/arrow2"/>
    <dgm:cxn modelId="{CF6E7721-1791-4D2D-B585-33CF2B35B16C}" type="presParOf" srcId="{5A610D09-BD26-4910-B8A4-36F8325BBF24}" destId="{BD958A82-F838-4155-B56F-2FAAE4CFFF6D}" srcOrd="6" destOrd="0" presId="urn:microsoft.com/office/officeart/2005/8/layout/arrow2"/>
    <dgm:cxn modelId="{3CE2FE73-1769-4A4C-AD0A-42E1B5934398}" type="presParOf" srcId="{5A610D09-BD26-4910-B8A4-36F8325BBF24}" destId="{1734B933-8008-4C98-90A6-8B4DCEFDD63B}" srcOrd="7" destOrd="0" presId="urn:microsoft.com/office/officeart/2005/8/layout/arrow2"/>
    <dgm:cxn modelId="{050E767D-8620-4942-B482-840477265F78}" type="presParOf" srcId="{5A610D09-BD26-4910-B8A4-36F8325BBF24}" destId="{6B2484BB-2577-43C1-A1FA-930C993558C2}" srcOrd="8" destOrd="0" presId="urn:microsoft.com/office/officeart/2005/8/layout/arrow2"/>
    <dgm:cxn modelId="{E2F86AE6-CFA0-45B2-9F01-81765D529829}" type="presParOf" srcId="{5A610D09-BD26-4910-B8A4-36F8325BBF24}" destId="{470158FE-C72B-4AB9-BA6C-9F3B78834DC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1C1A75-0DF9-4E4B-8D5D-89D1020CB40C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57E19C-B642-4DAA-9FB8-B8DA6B4C45F0}">
      <dgm:prSet phldrT="[Text]" custT="1"/>
      <dgm:spPr/>
      <dgm:t>
        <a:bodyPr/>
        <a:lstStyle/>
        <a:p>
          <a:r>
            <a:rPr lang="en-GB" sz="1800" dirty="0">
              <a:latin typeface="FS Industrie" panose="02060603040202040303" pitchFamily="18" charset="77"/>
            </a:rPr>
            <a:t>Credit Worthiness</a:t>
          </a:r>
        </a:p>
      </dgm:t>
    </dgm:pt>
    <dgm:pt modelId="{C3258E5E-7C17-45DE-A1A8-2DEEEBD01A7F}" type="parTrans" cxnId="{71F0EDF5-B485-4AF9-9A76-43FD0FBEE6EC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C1EF5230-546A-4A3D-BA47-59B8C8280A09}" type="sibTrans" cxnId="{71F0EDF5-B485-4AF9-9A76-43FD0FBEE6EC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8517F0FF-BBDC-4646-A933-F3205F174127}">
      <dgm:prSet phldrT="[Text]" custT="1"/>
      <dgm:spPr/>
      <dgm:t>
        <a:bodyPr/>
        <a:lstStyle/>
        <a:p>
          <a:r>
            <a:rPr lang="en-GB" sz="1800" dirty="0">
              <a:latin typeface="FS Industrie" panose="02060603040202040303" pitchFamily="18" charset="77"/>
            </a:rPr>
            <a:t>Company Size &amp; Customer Reach</a:t>
          </a:r>
        </a:p>
      </dgm:t>
    </dgm:pt>
    <dgm:pt modelId="{CBF692C7-B55F-4D25-A21E-C25C326AEE4C}" type="parTrans" cxnId="{D812375C-6983-4AFA-A0D3-01377C3497D0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33E14F20-1B42-4A60-9746-E07D8354466C}" type="sibTrans" cxnId="{D812375C-6983-4AFA-A0D3-01377C3497D0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D0AD75D1-29C4-495D-9EE5-82D12D8BE92B}">
      <dgm:prSet phldrT="[Text]" custT="1"/>
      <dgm:spPr/>
      <dgm:t>
        <a:bodyPr/>
        <a:lstStyle/>
        <a:p>
          <a:r>
            <a:rPr lang="en-GB" sz="1800" dirty="0">
              <a:latin typeface="FS Industrie" panose="02060603040202040303" pitchFamily="18" charset="77"/>
            </a:rPr>
            <a:t>Total Available Market</a:t>
          </a:r>
        </a:p>
      </dgm:t>
    </dgm:pt>
    <dgm:pt modelId="{8F97A63F-5A3C-42E9-918F-0F63CDE34E70}" type="parTrans" cxnId="{8445F885-34C0-4352-B7E5-C6F02B14D8E8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F5AC1840-3338-435E-BF08-73FDD8A1781F}" type="sibTrans" cxnId="{8445F885-34C0-4352-B7E5-C6F02B14D8E8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18910900-09FE-4816-97FE-FC03BD0A7289}">
      <dgm:prSet phldrT="[Text]" custT="1"/>
      <dgm:spPr/>
      <dgm:t>
        <a:bodyPr/>
        <a:lstStyle/>
        <a:p>
          <a:r>
            <a:rPr lang="en-GB" sz="1800" dirty="0">
              <a:latin typeface="FS Industrie" panose="02060603040202040303" pitchFamily="18" charset="77"/>
            </a:rPr>
            <a:t>Total Addressable Market </a:t>
          </a:r>
        </a:p>
      </dgm:t>
    </dgm:pt>
    <dgm:pt modelId="{68554FC1-A0A4-400D-8537-85A3DF0BB03D}" type="parTrans" cxnId="{3CBEFC43-3892-4893-9439-BC08B2744592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4554EAB8-25BC-4A5C-9E05-2CD23A2D3FC4}" type="sibTrans" cxnId="{3CBEFC43-3892-4893-9439-BC08B2744592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082476FC-A17E-4270-8A79-927E4E4E0868}">
      <dgm:prSet phldrT="[Text]" custT="1"/>
      <dgm:spPr/>
      <dgm:t>
        <a:bodyPr/>
        <a:lstStyle/>
        <a:p>
          <a:r>
            <a:rPr lang="en-GB" sz="1800" dirty="0">
              <a:latin typeface="FS Industrie" panose="02060603040202040303" pitchFamily="18" charset="77"/>
            </a:rPr>
            <a:t>Estimated Profitability</a:t>
          </a:r>
        </a:p>
      </dgm:t>
    </dgm:pt>
    <dgm:pt modelId="{10EE5F06-A0DE-4F0C-924B-87DB4AF5094E}" type="parTrans" cxnId="{5591FA86-F916-47F0-BC1A-758F00E261A9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1F74D4F1-2771-4FC9-BCE3-82133D4F0EC3}" type="sibTrans" cxnId="{5591FA86-F916-47F0-BC1A-758F00E261A9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A43BFE5F-2933-4B2B-ADCC-23F8134A9D62}">
      <dgm:prSet phldrT="[Text]" custT="1"/>
      <dgm:spPr/>
      <dgm:t>
        <a:bodyPr/>
        <a:lstStyle/>
        <a:p>
          <a:r>
            <a:rPr lang="en-GB" sz="1800" dirty="0">
              <a:latin typeface="FS Industrie" panose="02060603040202040303" pitchFamily="18" charset="77"/>
            </a:rPr>
            <a:t>Lifetime Value</a:t>
          </a:r>
        </a:p>
      </dgm:t>
    </dgm:pt>
    <dgm:pt modelId="{BC5322E2-C46F-4D20-8318-D3D3E35BE01A}" type="parTrans" cxnId="{E1DDB5AA-BC6D-46BB-97C2-4C1D5C833653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2B8DCD3C-0154-4189-BB95-7CACCB140C58}" type="sibTrans" cxnId="{E1DDB5AA-BC6D-46BB-97C2-4C1D5C833653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EE9FB7A1-E056-4258-942F-C2DF4B12AF7E}">
      <dgm:prSet phldrT="[Text]" custT="1"/>
      <dgm:spPr/>
      <dgm:t>
        <a:bodyPr/>
        <a:lstStyle/>
        <a:p>
          <a:r>
            <a:rPr lang="en-GB" sz="1800" dirty="0">
              <a:latin typeface="FS Industrie" panose="02060603040202040303" pitchFamily="18" charset="77"/>
            </a:rPr>
            <a:t>Confidence Levels</a:t>
          </a:r>
        </a:p>
      </dgm:t>
    </dgm:pt>
    <dgm:pt modelId="{6B36AA13-C332-4E56-9515-27C0080D96B3}" type="parTrans" cxnId="{909FB0C8-26F3-486C-8E48-4438EB4B41AF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FBC7534D-EC44-473D-B8E9-9AEDE36857AD}" type="sibTrans" cxnId="{909FB0C8-26F3-486C-8E48-4438EB4B41AF}">
      <dgm:prSet/>
      <dgm:spPr/>
      <dgm:t>
        <a:bodyPr/>
        <a:lstStyle/>
        <a:p>
          <a:endParaRPr lang="en-GB" sz="1800">
            <a:latin typeface="FS Industrie" panose="02060603040202040303" pitchFamily="18" charset="77"/>
          </a:endParaRPr>
        </a:p>
      </dgm:t>
    </dgm:pt>
    <dgm:pt modelId="{8798DA12-4A14-47BF-B9C9-450E40F65AF9}" type="pres">
      <dgm:prSet presAssocID="{F31C1A75-0DF9-4E4B-8D5D-89D1020CB40C}" presName="Name0" presStyleCnt="0">
        <dgm:presLayoutVars>
          <dgm:dir/>
        </dgm:presLayoutVars>
      </dgm:prSet>
      <dgm:spPr/>
    </dgm:pt>
    <dgm:pt modelId="{BB89E28C-0AB2-4A96-92B7-B875718BE8EE}" type="pres">
      <dgm:prSet presAssocID="{F657E19C-B642-4DAA-9FB8-B8DA6B4C45F0}" presName="noChildren" presStyleCnt="0"/>
      <dgm:spPr/>
    </dgm:pt>
    <dgm:pt modelId="{7E5B7F7D-7BE8-4464-89D0-E6709B6637E2}" type="pres">
      <dgm:prSet presAssocID="{F657E19C-B642-4DAA-9FB8-B8DA6B4C45F0}" presName="gap" presStyleCnt="0"/>
      <dgm:spPr/>
    </dgm:pt>
    <dgm:pt modelId="{532AC76A-1FC4-41BE-B97D-345812A5F745}" type="pres">
      <dgm:prSet presAssocID="{F657E19C-B642-4DAA-9FB8-B8DA6B4C45F0}" presName="medCircle2" presStyleLbl="vennNode1" presStyleIdx="0" presStyleCnt="7"/>
      <dgm:spPr>
        <a:solidFill>
          <a:srgbClr val="FF4C00">
            <a:alpha val="50000"/>
          </a:srgbClr>
        </a:solidFill>
      </dgm:spPr>
    </dgm:pt>
    <dgm:pt modelId="{4CE6305E-21E7-4393-80D8-9C8CE286322A}" type="pres">
      <dgm:prSet presAssocID="{F657E19C-B642-4DAA-9FB8-B8DA6B4C45F0}" presName="txLvlOnly1" presStyleLbl="revTx" presStyleIdx="0" presStyleCnt="7"/>
      <dgm:spPr/>
    </dgm:pt>
    <dgm:pt modelId="{BB20F279-6FD2-49EF-A35A-8122F331D606}" type="pres">
      <dgm:prSet presAssocID="{8517F0FF-BBDC-4646-A933-F3205F174127}" presName="noChildren" presStyleCnt="0"/>
      <dgm:spPr/>
    </dgm:pt>
    <dgm:pt modelId="{22117A25-FCBB-4F8B-8556-A80FD0E6BAE2}" type="pres">
      <dgm:prSet presAssocID="{8517F0FF-BBDC-4646-A933-F3205F174127}" presName="gap" presStyleCnt="0"/>
      <dgm:spPr/>
    </dgm:pt>
    <dgm:pt modelId="{D22697D9-E44D-4E1C-B618-1B36107DDBBB}" type="pres">
      <dgm:prSet presAssocID="{8517F0FF-BBDC-4646-A933-F3205F174127}" presName="medCircle2" presStyleLbl="vennNode1" presStyleIdx="1" presStyleCnt="7"/>
      <dgm:spPr>
        <a:solidFill>
          <a:srgbClr val="FF4C00">
            <a:alpha val="50000"/>
          </a:srgbClr>
        </a:solidFill>
      </dgm:spPr>
    </dgm:pt>
    <dgm:pt modelId="{4D32073E-7436-47BA-94F1-74F90C252A9A}" type="pres">
      <dgm:prSet presAssocID="{8517F0FF-BBDC-4646-A933-F3205F174127}" presName="txLvlOnly1" presStyleLbl="revTx" presStyleIdx="1" presStyleCnt="7"/>
      <dgm:spPr/>
    </dgm:pt>
    <dgm:pt modelId="{FC040880-6AD2-4777-B8EB-7F1FA6584110}" type="pres">
      <dgm:prSet presAssocID="{D0AD75D1-29C4-495D-9EE5-82D12D8BE92B}" presName="noChildren" presStyleCnt="0"/>
      <dgm:spPr/>
    </dgm:pt>
    <dgm:pt modelId="{02932B57-E25B-4429-90D2-FCD6FF721D86}" type="pres">
      <dgm:prSet presAssocID="{D0AD75D1-29C4-495D-9EE5-82D12D8BE92B}" presName="gap" presStyleCnt="0"/>
      <dgm:spPr/>
    </dgm:pt>
    <dgm:pt modelId="{F5D1A98E-9920-4230-87AB-C839A92C6023}" type="pres">
      <dgm:prSet presAssocID="{D0AD75D1-29C4-495D-9EE5-82D12D8BE92B}" presName="medCircle2" presStyleLbl="vennNode1" presStyleIdx="2" presStyleCnt="7"/>
      <dgm:spPr>
        <a:solidFill>
          <a:srgbClr val="FF4C00">
            <a:alpha val="50000"/>
          </a:srgbClr>
        </a:solidFill>
      </dgm:spPr>
    </dgm:pt>
    <dgm:pt modelId="{23CA22A7-F956-4E74-90F3-57E519B8E7AE}" type="pres">
      <dgm:prSet presAssocID="{D0AD75D1-29C4-495D-9EE5-82D12D8BE92B}" presName="txLvlOnly1" presStyleLbl="revTx" presStyleIdx="2" presStyleCnt="7"/>
      <dgm:spPr/>
    </dgm:pt>
    <dgm:pt modelId="{AF1AF392-F948-4375-AC95-827A47DB1938}" type="pres">
      <dgm:prSet presAssocID="{18910900-09FE-4816-97FE-FC03BD0A7289}" presName="noChildren" presStyleCnt="0"/>
      <dgm:spPr/>
    </dgm:pt>
    <dgm:pt modelId="{254C977D-ADD1-447C-ACF5-9791E8C200B7}" type="pres">
      <dgm:prSet presAssocID="{18910900-09FE-4816-97FE-FC03BD0A7289}" presName="gap" presStyleCnt="0"/>
      <dgm:spPr/>
    </dgm:pt>
    <dgm:pt modelId="{D9834B50-DE41-4751-B200-49F0AB669A28}" type="pres">
      <dgm:prSet presAssocID="{18910900-09FE-4816-97FE-FC03BD0A7289}" presName="medCircle2" presStyleLbl="vennNode1" presStyleIdx="3" presStyleCnt="7"/>
      <dgm:spPr>
        <a:solidFill>
          <a:srgbClr val="FF4C00">
            <a:alpha val="50000"/>
          </a:srgbClr>
        </a:solidFill>
      </dgm:spPr>
    </dgm:pt>
    <dgm:pt modelId="{18D83CF3-B3A8-4099-8EF8-CDFD040A6C62}" type="pres">
      <dgm:prSet presAssocID="{18910900-09FE-4816-97FE-FC03BD0A7289}" presName="txLvlOnly1" presStyleLbl="revTx" presStyleIdx="3" presStyleCnt="7"/>
      <dgm:spPr/>
    </dgm:pt>
    <dgm:pt modelId="{CE5F2EF2-0AB2-4ED3-BEA9-8A4A322297C9}" type="pres">
      <dgm:prSet presAssocID="{082476FC-A17E-4270-8A79-927E4E4E0868}" presName="noChildren" presStyleCnt="0"/>
      <dgm:spPr/>
    </dgm:pt>
    <dgm:pt modelId="{08ED2BD1-7E50-4C1A-A767-1F66A776DB0F}" type="pres">
      <dgm:prSet presAssocID="{082476FC-A17E-4270-8A79-927E4E4E0868}" presName="gap" presStyleCnt="0"/>
      <dgm:spPr/>
    </dgm:pt>
    <dgm:pt modelId="{E7F0CFD7-6AA6-40D2-A86C-08C6D8265125}" type="pres">
      <dgm:prSet presAssocID="{082476FC-A17E-4270-8A79-927E4E4E0868}" presName="medCircle2" presStyleLbl="vennNode1" presStyleIdx="4" presStyleCnt="7"/>
      <dgm:spPr>
        <a:solidFill>
          <a:srgbClr val="FF4C00">
            <a:alpha val="50000"/>
          </a:srgbClr>
        </a:solidFill>
      </dgm:spPr>
    </dgm:pt>
    <dgm:pt modelId="{BD2435DD-CF8B-462C-92B3-3B45FFA9D023}" type="pres">
      <dgm:prSet presAssocID="{082476FC-A17E-4270-8A79-927E4E4E0868}" presName="txLvlOnly1" presStyleLbl="revTx" presStyleIdx="4" presStyleCnt="7"/>
      <dgm:spPr/>
    </dgm:pt>
    <dgm:pt modelId="{537845C6-1F25-4155-9DFE-DCB22433AB08}" type="pres">
      <dgm:prSet presAssocID="{A43BFE5F-2933-4B2B-ADCC-23F8134A9D62}" presName="noChildren" presStyleCnt="0"/>
      <dgm:spPr/>
    </dgm:pt>
    <dgm:pt modelId="{CBF579C2-EE1A-403A-AB0F-847DF91C290A}" type="pres">
      <dgm:prSet presAssocID="{A43BFE5F-2933-4B2B-ADCC-23F8134A9D62}" presName="gap" presStyleCnt="0"/>
      <dgm:spPr/>
    </dgm:pt>
    <dgm:pt modelId="{A6D09A7F-4CF1-45F3-B668-CDB13A0F2D78}" type="pres">
      <dgm:prSet presAssocID="{A43BFE5F-2933-4B2B-ADCC-23F8134A9D62}" presName="medCircle2" presStyleLbl="vennNode1" presStyleIdx="5" presStyleCnt="7"/>
      <dgm:spPr>
        <a:solidFill>
          <a:srgbClr val="FF4C00">
            <a:alpha val="50000"/>
          </a:srgbClr>
        </a:solidFill>
      </dgm:spPr>
    </dgm:pt>
    <dgm:pt modelId="{E76EEDC0-E777-4880-AA18-B96C6B184C3C}" type="pres">
      <dgm:prSet presAssocID="{A43BFE5F-2933-4B2B-ADCC-23F8134A9D62}" presName="txLvlOnly1" presStyleLbl="revTx" presStyleIdx="5" presStyleCnt="7"/>
      <dgm:spPr/>
    </dgm:pt>
    <dgm:pt modelId="{A0648AC1-7F31-4196-9EBE-191DEFEEAE2F}" type="pres">
      <dgm:prSet presAssocID="{EE9FB7A1-E056-4258-942F-C2DF4B12AF7E}" presName="noChildren" presStyleCnt="0"/>
      <dgm:spPr/>
    </dgm:pt>
    <dgm:pt modelId="{65E642B4-C9E7-43A6-AB2C-2D3BA7C2DB67}" type="pres">
      <dgm:prSet presAssocID="{EE9FB7A1-E056-4258-942F-C2DF4B12AF7E}" presName="gap" presStyleCnt="0"/>
      <dgm:spPr/>
    </dgm:pt>
    <dgm:pt modelId="{C42A18E6-C656-4F69-BF1C-2B1B4047F7E9}" type="pres">
      <dgm:prSet presAssocID="{EE9FB7A1-E056-4258-942F-C2DF4B12AF7E}" presName="medCircle2" presStyleLbl="vennNode1" presStyleIdx="6" presStyleCnt="7"/>
      <dgm:spPr>
        <a:solidFill>
          <a:srgbClr val="FF4C00">
            <a:alpha val="50000"/>
          </a:srgbClr>
        </a:solidFill>
      </dgm:spPr>
    </dgm:pt>
    <dgm:pt modelId="{A928F6B9-342F-42E3-8899-6D603F43E5FD}" type="pres">
      <dgm:prSet presAssocID="{EE9FB7A1-E056-4258-942F-C2DF4B12AF7E}" presName="txLvlOnly1" presStyleLbl="revTx" presStyleIdx="6" presStyleCnt="7"/>
      <dgm:spPr/>
    </dgm:pt>
  </dgm:ptLst>
  <dgm:cxnLst>
    <dgm:cxn modelId="{D9514403-CBC5-4620-B324-61BEC534514A}" type="presOf" srcId="{082476FC-A17E-4270-8A79-927E4E4E0868}" destId="{BD2435DD-CF8B-462C-92B3-3B45FFA9D023}" srcOrd="0" destOrd="0" presId="urn:microsoft.com/office/officeart/2008/layout/VerticalCircleList"/>
    <dgm:cxn modelId="{3CBEFC43-3892-4893-9439-BC08B2744592}" srcId="{F31C1A75-0DF9-4E4B-8D5D-89D1020CB40C}" destId="{18910900-09FE-4816-97FE-FC03BD0A7289}" srcOrd="3" destOrd="0" parTransId="{68554FC1-A0A4-400D-8537-85A3DF0BB03D}" sibTransId="{4554EAB8-25BC-4A5C-9E05-2CD23A2D3FC4}"/>
    <dgm:cxn modelId="{D812375C-6983-4AFA-A0D3-01377C3497D0}" srcId="{F31C1A75-0DF9-4E4B-8D5D-89D1020CB40C}" destId="{8517F0FF-BBDC-4646-A933-F3205F174127}" srcOrd="1" destOrd="0" parTransId="{CBF692C7-B55F-4D25-A21E-C25C326AEE4C}" sibTransId="{33E14F20-1B42-4A60-9746-E07D8354466C}"/>
    <dgm:cxn modelId="{3562A56B-F61A-413C-8144-7D2761399633}" type="presOf" srcId="{EE9FB7A1-E056-4258-942F-C2DF4B12AF7E}" destId="{A928F6B9-342F-42E3-8899-6D603F43E5FD}" srcOrd="0" destOrd="0" presId="urn:microsoft.com/office/officeart/2008/layout/VerticalCircleList"/>
    <dgm:cxn modelId="{A7126070-6C51-4A23-8152-0C30670E453F}" type="presOf" srcId="{D0AD75D1-29C4-495D-9EE5-82D12D8BE92B}" destId="{23CA22A7-F956-4E74-90F3-57E519B8E7AE}" srcOrd="0" destOrd="0" presId="urn:microsoft.com/office/officeart/2008/layout/VerticalCircleList"/>
    <dgm:cxn modelId="{C5A74A74-4ED9-4BCE-BBB3-70BFB15EC6CD}" type="presOf" srcId="{F31C1A75-0DF9-4E4B-8D5D-89D1020CB40C}" destId="{8798DA12-4A14-47BF-B9C9-450E40F65AF9}" srcOrd="0" destOrd="0" presId="urn:microsoft.com/office/officeart/2008/layout/VerticalCircleList"/>
    <dgm:cxn modelId="{8445F885-34C0-4352-B7E5-C6F02B14D8E8}" srcId="{F31C1A75-0DF9-4E4B-8D5D-89D1020CB40C}" destId="{D0AD75D1-29C4-495D-9EE5-82D12D8BE92B}" srcOrd="2" destOrd="0" parTransId="{8F97A63F-5A3C-42E9-918F-0F63CDE34E70}" sibTransId="{F5AC1840-3338-435E-BF08-73FDD8A1781F}"/>
    <dgm:cxn modelId="{5591FA86-F916-47F0-BC1A-758F00E261A9}" srcId="{F31C1A75-0DF9-4E4B-8D5D-89D1020CB40C}" destId="{082476FC-A17E-4270-8A79-927E4E4E0868}" srcOrd="4" destOrd="0" parTransId="{10EE5F06-A0DE-4F0C-924B-87DB4AF5094E}" sibTransId="{1F74D4F1-2771-4FC9-BCE3-82133D4F0EC3}"/>
    <dgm:cxn modelId="{96487FA5-CD58-461B-895B-F2D1D7834EA3}" type="presOf" srcId="{18910900-09FE-4816-97FE-FC03BD0A7289}" destId="{18D83CF3-B3A8-4099-8EF8-CDFD040A6C62}" srcOrd="0" destOrd="0" presId="urn:microsoft.com/office/officeart/2008/layout/VerticalCircleList"/>
    <dgm:cxn modelId="{E1DDB5AA-BC6D-46BB-97C2-4C1D5C833653}" srcId="{F31C1A75-0DF9-4E4B-8D5D-89D1020CB40C}" destId="{A43BFE5F-2933-4B2B-ADCC-23F8134A9D62}" srcOrd="5" destOrd="0" parTransId="{BC5322E2-C46F-4D20-8318-D3D3E35BE01A}" sibTransId="{2B8DCD3C-0154-4189-BB95-7CACCB140C58}"/>
    <dgm:cxn modelId="{909FB0C8-26F3-486C-8E48-4438EB4B41AF}" srcId="{F31C1A75-0DF9-4E4B-8D5D-89D1020CB40C}" destId="{EE9FB7A1-E056-4258-942F-C2DF4B12AF7E}" srcOrd="6" destOrd="0" parTransId="{6B36AA13-C332-4E56-9515-27C0080D96B3}" sibTransId="{FBC7534D-EC44-473D-B8E9-9AEDE36857AD}"/>
    <dgm:cxn modelId="{4D4E37D0-551D-41B8-95F6-09F284998014}" type="presOf" srcId="{8517F0FF-BBDC-4646-A933-F3205F174127}" destId="{4D32073E-7436-47BA-94F1-74F90C252A9A}" srcOrd="0" destOrd="0" presId="urn:microsoft.com/office/officeart/2008/layout/VerticalCircleList"/>
    <dgm:cxn modelId="{073E61D2-E9B1-40D3-A7D2-6F96D0D3EC67}" type="presOf" srcId="{A43BFE5F-2933-4B2B-ADCC-23F8134A9D62}" destId="{E76EEDC0-E777-4880-AA18-B96C6B184C3C}" srcOrd="0" destOrd="0" presId="urn:microsoft.com/office/officeart/2008/layout/VerticalCircleList"/>
    <dgm:cxn modelId="{7B6FDFE3-8701-4448-9A6B-C4FEE659DF34}" type="presOf" srcId="{F657E19C-B642-4DAA-9FB8-B8DA6B4C45F0}" destId="{4CE6305E-21E7-4393-80D8-9C8CE286322A}" srcOrd="0" destOrd="0" presId="urn:microsoft.com/office/officeart/2008/layout/VerticalCircleList"/>
    <dgm:cxn modelId="{71F0EDF5-B485-4AF9-9A76-43FD0FBEE6EC}" srcId="{F31C1A75-0DF9-4E4B-8D5D-89D1020CB40C}" destId="{F657E19C-B642-4DAA-9FB8-B8DA6B4C45F0}" srcOrd="0" destOrd="0" parTransId="{C3258E5E-7C17-45DE-A1A8-2DEEEBD01A7F}" sibTransId="{C1EF5230-546A-4A3D-BA47-59B8C8280A09}"/>
    <dgm:cxn modelId="{9B1233C1-20E3-48EB-8EC6-DCABB6E546A2}" type="presParOf" srcId="{8798DA12-4A14-47BF-B9C9-450E40F65AF9}" destId="{BB89E28C-0AB2-4A96-92B7-B875718BE8EE}" srcOrd="0" destOrd="0" presId="urn:microsoft.com/office/officeart/2008/layout/VerticalCircleList"/>
    <dgm:cxn modelId="{5E9B1549-A57C-454C-9AE3-8609F7F7BB43}" type="presParOf" srcId="{BB89E28C-0AB2-4A96-92B7-B875718BE8EE}" destId="{7E5B7F7D-7BE8-4464-89D0-E6709B6637E2}" srcOrd="0" destOrd="0" presId="urn:microsoft.com/office/officeart/2008/layout/VerticalCircleList"/>
    <dgm:cxn modelId="{9C944559-0C9F-40C6-B790-A066FBA6D4B7}" type="presParOf" srcId="{BB89E28C-0AB2-4A96-92B7-B875718BE8EE}" destId="{532AC76A-1FC4-41BE-B97D-345812A5F745}" srcOrd="1" destOrd="0" presId="urn:microsoft.com/office/officeart/2008/layout/VerticalCircleList"/>
    <dgm:cxn modelId="{470AC8BB-DBCD-4925-A217-BED20184B57A}" type="presParOf" srcId="{BB89E28C-0AB2-4A96-92B7-B875718BE8EE}" destId="{4CE6305E-21E7-4393-80D8-9C8CE286322A}" srcOrd="2" destOrd="0" presId="urn:microsoft.com/office/officeart/2008/layout/VerticalCircleList"/>
    <dgm:cxn modelId="{42EFEBCB-DC53-4E2B-A5C8-BAD7F786D2EE}" type="presParOf" srcId="{8798DA12-4A14-47BF-B9C9-450E40F65AF9}" destId="{BB20F279-6FD2-49EF-A35A-8122F331D606}" srcOrd="1" destOrd="0" presId="urn:microsoft.com/office/officeart/2008/layout/VerticalCircleList"/>
    <dgm:cxn modelId="{C6618AA5-A0B1-4A82-87E0-8BDE3119AA60}" type="presParOf" srcId="{BB20F279-6FD2-49EF-A35A-8122F331D606}" destId="{22117A25-FCBB-4F8B-8556-A80FD0E6BAE2}" srcOrd="0" destOrd="0" presId="urn:microsoft.com/office/officeart/2008/layout/VerticalCircleList"/>
    <dgm:cxn modelId="{905F7A2F-B3EC-427A-9460-BCAC05435B11}" type="presParOf" srcId="{BB20F279-6FD2-49EF-A35A-8122F331D606}" destId="{D22697D9-E44D-4E1C-B618-1B36107DDBBB}" srcOrd="1" destOrd="0" presId="urn:microsoft.com/office/officeart/2008/layout/VerticalCircleList"/>
    <dgm:cxn modelId="{A7DC8BF7-2B2D-42C9-95D4-88474DB803FB}" type="presParOf" srcId="{BB20F279-6FD2-49EF-A35A-8122F331D606}" destId="{4D32073E-7436-47BA-94F1-74F90C252A9A}" srcOrd="2" destOrd="0" presId="urn:microsoft.com/office/officeart/2008/layout/VerticalCircleList"/>
    <dgm:cxn modelId="{3EB614AB-42F8-40B4-8D38-F2A3B8A1680D}" type="presParOf" srcId="{8798DA12-4A14-47BF-B9C9-450E40F65AF9}" destId="{FC040880-6AD2-4777-B8EB-7F1FA6584110}" srcOrd="2" destOrd="0" presId="urn:microsoft.com/office/officeart/2008/layout/VerticalCircleList"/>
    <dgm:cxn modelId="{C5A3C358-1134-4CA4-996C-373A990D39E6}" type="presParOf" srcId="{FC040880-6AD2-4777-B8EB-7F1FA6584110}" destId="{02932B57-E25B-4429-90D2-FCD6FF721D86}" srcOrd="0" destOrd="0" presId="urn:microsoft.com/office/officeart/2008/layout/VerticalCircleList"/>
    <dgm:cxn modelId="{9BA59E9E-1F29-4555-8877-339C168F2205}" type="presParOf" srcId="{FC040880-6AD2-4777-B8EB-7F1FA6584110}" destId="{F5D1A98E-9920-4230-87AB-C839A92C6023}" srcOrd="1" destOrd="0" presId="urn:microsoft.com/office/officeart/2008/layout/VerticalCircleList"/>
    <dgm:cxn modelId="{542184AE-C9BE-4AD5-A937-7493B8FD3F3B}" type="presParOf" srcId="{FC040880-6AD2-4777-B8EB-7F1FA6584110}" destId="{23CA22A7-F956-4E74-90F3-57E519B8E7AE}" srcOrd="2" destOrd="0" presId="urn:microsoft.com/office/officeart/2008/layout/VerticalCircleList"/>
    <dgm:cxn modelId="{8C5958DE-EEE2-49F9-A494-C6A4A9673733}" type="presParOf" srcId="{8798DA12-4A14-47BF-B9C9-450E40F65AF9}" destId="{AF1AF392-F948-4375-AC95-827A47DB1938}" srcOrd="3" destOrd="0" presId="urn:microsoft.com/office/officeart/2008/layout/VerticalCircleList"/>
    <dgm:cxn modelId="{CAAF358A-0B44-44D2-BDFA-1BF3DF99890E}" type="presParOf" srcId="{AF1AF392-F948-4375-AC95-827A47DB1938}" destId="{254C977D-ADD1-447C-ACF5-9791E8C200B7}" srcOrd="0" destOrd="0" presId="urn:microsoft.com/office/officeart/2008/layout/VerticalCircleList"/>
    <dgm:cxn modelId="{D3ADE45E-5EF5-4FE9-B10B-0E07E585CB66}" type="presParOf" srcId="{AF1AF392-F948-4375-AC95-827A47DB1938}" destId="{D9834B50-DE41-4751-B200-49F0AB669A28}" srcOrd="1" destOrd="0" presId="urn:microsoft.com/office/officeart/2008/layout/VerticalCircleList"/>
    <dgm:cxn modelId="{DD936800-6598-40AF-A425-275A924647B3}" type="presParOf" srcId="{AF1AF392-F948-4375-AC95-827A47DB1938}" destId="{18D83CF3-B3A8-4099-8EF8-CDFD040A6C62}" srcOrd="2" destOrd="0" presId="urn:microsoft.com/office/officeart/2008/layout/VerticalCircleList"/>
    <dgm:cxn modelId="{71E32C2A-9376-49AC-A3DD-1346C5A9415C}" type="presParOf" srcId="{8798DA12-4A14-47BF-B9C9-450E40F65AF9}" destId="{CE5F2EF2-0AB2-4ED3-BEA9-8A4A322297C9}" srcOrd="4" destOrd="0" presId="urn:microsoft.com/office/officeart/2008/layout/VerticalCircleList"/>
    <dgm:cxn modelId="{29727C1E-DAF5-4639-91A4-2244D519F684}" type="presParOf" srcId="{CE5F2EF2-0AB2-4ED3-BEA9-8A4A322297C9}" destId="{08ED2BD1-7E50-4C1A-A767-1F66A776DB0F}" srcOrd="0" destOrd="0" presId="urn:microsoft.com/office/officeart/2008/layout/VerticalCircleList"/>
    <dgm:cxn modelId="{D5F98597-254E-4C28-B760-4C27E1E805B9}" type="presParOf" srcId="{CE5F2EF2-0AB2-4ED3-BEA9-8A4A322297C9}" destId="{E7F0CFD7-6AA6-40D2-A86C-08C6D8265125}" srcOrd="1" destOrd="0" presId="urn:microsoft.com/office/officeart/2008/layout/VerticalCircleList"/>
    <dgm:cxn modelId="{762CE1AB-BECD-4CDA-94C2-CADB47077181}" type="presParOf" srcId="{CE5F2EF2-0AB2-4ED3-BEA9-8A4A322297C9}" destId="{BD2435DD-CF8B-462C-92B3-3B45FFA9D023}" srcOrd="2" destOrd="0" presId="urn:microsoft.com/office/officeart/2008/layout/VerticalCircleList"/>
    <dgm:cxn modelId="{D3AA9DEE-5303-44DF-BF57-102E4153304F}" type="presParOf" srcId="{8798DA12-4A14-47BF-B9C9-450E40F65AF9}" destId="{537845C6-1F25-4155-9DFE-DCB22433AB08}" srcOrd="5" destOrd="0" presId="urn:microsoft.com/office/officeart/2008/layout/VerticalCircleList"/>
    <dgm:cxn modelId="{C1B5685D-44B3-4167-AC6A-5B028E2221C4}" type="presParOf" srcId="{537845C6-1F25-4155-9DFE-DCB22433AB08}" destId="{CBF579C2-EE1A-403A-AB0F-847DF91C290A}" srcOrd="0" destOrd="0" presId="urn:microsoft.com/office/officeart/2008/layout/VerticalCircleList"/>
    <dgm:cxn modelId="{856100C0-FFA5-4776-9902-95A201D7627C}" type="presParOf" srcId="{537845C6-1F25-4155-9DFE-DCB22433AB08}" destId="{A6D09A7F-4CF1-45F3-B668-CDB13A0F2D78}" srcOrd="1" destOrd="0" presId="urn:microsoft.com/office/officeart/2008/layout/VerticalCircleList"/>
    <dgm:cxn modelId="{B61923E4-D6DB-44A7-BFCF-0AC749313201}" type="presParOf" srcId="{537845C6-1F25-4155-9DFE-DCB22433AB08}" destId="{E76EEDC0-E777-4880-AA18-B96C6B184C3C}" srcOrd="2" destOrd="0" presId="urn:microsoft.com/office/officeart/2008/layout/VerticalCircleList"/>
    <dgm:cxn modelId="{8A9BDB06-C01D-43D0-976E-825E7B6A210E}" type="presParOf" srcId="{8798DA12-4A14-47BF-B9C9-450E40F65AF9}" destId="{A0648AC1-7F31-4196-9EBE-191DEFEEAE2F}" srcOrd="6" destOrd="0" presId="urn:microsoft.com/office/officeart/2008/layout/VerticalCircleList"/>
    <dgm:cxn modelId="{3420D80D-D784-4B33-A04B-102E9BE8A9FF}" type="presParOf" srcId="{A0648AC1-7F31-4196-9EBE-191DEFEEAE2F}" destId="{65E642B4-C9E7-43A6-AB2C-2D3BA7C2DB67}" srcOrd="0" destOrd="0" presId="urn:microsoft.com/office/officeart/2008/layout/VerticalCircleList"/>
    <dgm:cxn modelId="{AB199293-D25D-4D26-94CD-038F4419B625}" type="presParOf" srcId="{A0648AC1-7F31-4196-9EBE-191DEFEEAE2F}" destId="{C42A18E6-C656-4F69-BF1C-2B1B4047F7E9}" srcOrd="1" destOrd="0" presId="urn:microsoft.com/office/officeart/2008/layout/VerticalCircleList"/>
    <dgm:cxn modelId="{803E0284-3BF7-4385-B24A-96B577574172}" type="presParOf" srcId="{A0648AC1-7F31-4196-9EBE-191DEFEEAE2F}" destId="{A928F6B9-342F-42E3-8899-6D603F43E5FD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69DF58-1199-4652-BA86-86F84E9E9605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343CA34-FE42-4A8C-8110-6F0F1BDF8C1D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F2F Contact</a:t>
          </a:r>
        </a:p>
      </dgm:t>
    </dgm:pt>
    <dgm:pt modelId="{834020ED-932E-4EDC-9388-3155F764A1EB}" type="parTrans" cxnId="{2EE1FEF0-2A1D-45B2-AF8F-C1101FFB0C45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9C24510F-D57A-4BEA-B0F9-1F5134C03397}" type="sibTrans" cxnId="{2EE1FEF0-2A1D-45B2-AF8F-C1101FFB0C45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973612CB-2855-44C5-91F3-397892B5770D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Access to </a:t>
          </a:r>
          <a:r>
            <a:rPr lang="en-GB" sz="1400" dirty="0" err="1">
              <a:latin typeface="FS Industrie" panose="02060603040202040303" pitchFamily="18" charset="77"/>
            </a:rPr>
            <a:t>mgmt</a:t>
          </a:r>
          <a:endParaRPr lang="en-GB" sz="1400" dirty="0">
            <a:latin typeface="FS Industrie" panose="02060603040202040303" pitchFamily="18" charset="77"/>
          </a:endParaRPr>
        </a:p>
      </dgm:t>
    </dgm:pt>
    <dgm:pt modelId="{AB9F955B-4B90-463A-BF47-5C8C9086E81A}" type="parTrans" cxnId="{35BD9EE7-61E1-422A-B828-93B2EFDB24A2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D1767E2F-59DC-4E2B-B464-BC1BCBAFDE0C}" type="sibTrans" cxnId="{35BD9EE7-61E1-422A-B828-93B2EFDB24A2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0F1F6102-AB29-463D-AAC9-D5CD7CF5959E}">
      <dgm:prSet phldrT="[Text]" custT="1"/>
      <dgm:spPr>
        <a:solidFill>
          <a:srgbClr val="FF4C00"/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Platinum or Tier 1</a:t>
          </a:r>
        </a:p>
      </dgm:t>
    </dgm:pt>
    <dgm:pt modelId="{57AEE144-CC2B-45FD-9838-2F2D1C07D377}" type="parTrans" cxnId="{8E1CF3C0-D105-4920-B34D-F6B2280551B0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9D667BB3-AEBE-4D0C-88A1-6B4CD9D7BB24}" type="sibTrans" cxnId="{8E1CF3C0-D105-4920-B34D-F6B2280551B0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CDAD3141-241F-44C8-A5AB-75BA45980E35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BCF31B84-82C4-49C2-9A63-093F7F4C98BC}" type="parTrans" cxnId="{C07C6DC4-B236-40D5-B1A6-5DDB2C5D107C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AA0429F3-304A-47CC-B241-15D26C2277AE}" type="sibTrans" cxnId="{C07C6DC4-B236-40D5-B1A6-5DDB2C5D107C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9AE1261E-1B65-4F18-A067-377FAA890931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1BA95CC8-5672-4611-832F-D27A96E783CC}" type="parTrans" cxnId="{511879D9-48EF-4D1E-966C-21CF706CBDBF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E102F274-36A4-4001-8B61-9695759009E6}" type="sibTrans" cxnId="{511879D9-48EF-4D1E-966C-21CF706CBDBF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A9E72EB8-EA10-4FBF-B87C-E82E0211D883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Gold or Tier 2</a:t>
          </a:r>
        </a:p>
      </dgm:t>
    </dgm:pt>
    <dgm:pt modelId="{91670DF3-025D-4BB2-A67D-0813EDF32FF7}" type="parTrans" cxnId="{ADA85457-588A-44C9-A9C5-BC5A4EE354E2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733F4F6A-6787-4797-B754-B1BA29F2F244}" type="sibTrans" cxnId="{ADA85457-588A-44C9-A9C5-BC5A4EE354E2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66EEBA39-E3CF-4377-A2E4-A1CC2AFD8637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1AD79CE6-5A5A-435F-85ED-3EF2F97D23FC}" type="parTrans" cxnId="{A829AC7B-855A-4076-9DBC-09F643C7BF15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470E7227-3600-4458-A23C-58C88BBAA3B6}" type="sibTrans" cxnId="{A829AC7B-855A-4076-9DBC-09F643C7BF15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AFC0DD04-DB5B-4DA1-B7ED-2603D80F5BA8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A945A912-C35C-48C8-8D11-5C41E7769ED6}" type="parTrans" cxnId="{3B38E7D5-7755-43B4-AFAC-583FFCD35495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29D7F4AA-88BD-4250-BC49-E09B73BB60CD}" type="sibTrans" cxnId="{3B38E7D5-7755-43B4-AFAC-583FFCD35495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6899D6FD-9895-48DC-9ADE-95F7BB9CE4FC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BF99BA2D-CBF7-4B61-8908-9076C0614531}" type="parTrans" cxnId="{12DF8AD3-2A26-4F8F-B937-C0EE9C89838E}">
      <dgm:prSet/>
      <dgm:spPr/>
      <dgm:t>
        <a:bodyPr/>
        <a:lstStyle/>
        <a:p>
          <a:endParaRPr lang="en-GB" sz="1100"/>
        </a:p>
      </dgm:t>
    </dgm:pt>
    <dgm:pt modelId="{3E3D7CDD-C5DD-456C-882F-FF407E346CFC}" type="sibTrans" cxnId="{12DF8AD3-2A26-4F8F-B937-C0EE9C89838E}">
      <dgm:prSet/>
      <dgm:spPr/>
      <dgm:t>
        <a:bodyPr/>
        <a:lstStyle/>
        <a:p>
          <a:endParaRPr lang="en-GB" sz="1100"/>
        </a:p>
      </dgm:t>
    </dgm:pt>
    <dgm:pt modelId="{9E4A2CCA-F706-4BEF-B008-73637F324749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12C926C5-3959-458F-9C7A-D9E6137331C4}" type="parTrans" cxnId="{FE387776-6018-429A-B025-05609CEAF781}">
      <dgm:prSet/>
      <dgm:spPr/>
      <dgm:t>
        <a:bodyPr/>
        <a:lstStyle/>
        <a:p>
          <a:endParaRPr lang="en-GB" sz="1100"/>
        </a:p>
      </dgm:t>
    </dgm:pt>
    <dgm:pt modelId="{1F40C3F3-B178-4ECE-8F03-49BF4E784B57}" type="sibTrans" cxnId="{FE387776-6018-429A-B025-05609CEAF781}">
      <dgm:prSet/>
      <dgm:spPr/>
      <dgm:t>
        <a:bodyPr/>
        <a:lstStyle/>
        <a:p>
          <a:endParaRPr lang="en-GB" sz="1100"/>
        </a:p>
      </dgm:t>
    </dgm:pt>
    <dgm:pt modelId="{387F5811-03AF-4BAB-8A92-1836EEBDAAE6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Events</a:t>
          </a:r>
        </a:p>
      </dgm:t>
    </dgm:pt>
    <dgm:pt modelId="{30DA247F-7311-4378-8E7F-6EBDBB972875}" type="parTrans" cxnId="{376B6015-BFA8-47BA-816A-5C26127373B9}">
      <dgm:prSet/>
      <dgm:spPr/>
      <dgm:t>
        <a:bodyPr/>
        <a:lstStyle/>
        <a:p>
          <a:endParaRPr lang="en-GB" sz="1100"/>
        </a:p>
      </dgm:t>
    </dgm:pt>
    <dgm:pt modelId="{A4757F4C-91E3-49E6-914D-074E56CAFBF5}" type="sibTrans" cxnId="{376B6015-BFA8-47BA-816A-5C26127373B9}">
      <dgm:prSet/>
      <dgm:spPr/>
      <dgm:t>
        <a:bodyPr/>
        <a:lstStyle/>
        <a:p>
          <a:endParaRPr lang="en-GB" sz="1100"/>
        </a:p>
      </dgm:t>
    </dgm:pt>
    <dgm:pt modelId="{9C2E3C68-33D9-4483-A9A9-1AC6DF5D3F3A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Training</a:t>
          </a:r>
        </a:p>
      </dgm:t>
    </dgm:pt>
    <dgm:pt modelId="{850C4744-7B00-491F-8695-AEB6B7E99621}" type="parTrans" cxnId="{9094D16D-73B0-4575-BC25-030F4181B318}">
      <dgm:prSet/>
      <dgm:spPr/>
      <dgm:t>
        <a:bodyPr/>
        <a:lstStyle/>
        <a:p>
          <a:endParaRPr lang="en-GB" sz="1100"/>
        </a:p>
      </dgm:t>
    </dgm:pt>
    <dgm:pt modelId="{D91564AA-D387-471B-959D-3604ABBC5FAA}" type="sibTrans" cxnId="{9094D16D-73B0-4575-BC25-030F4181B318}">
      <dgm:prSet/>
      <dgm:spPr/>
      <dgm:t>
        <a:bodyPr/>
        <a:lstStyle/>
        <a:p>
          <a:endParaRPr lang="en-GB" sz="1100"/>
        </a:p>
      </dgm:t>
    </dgm:pt>
    <dgm:pt modelId="{5BACA9D5-BB8E-4D7C-987A-077ACFCE6CB4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A4A5B0FA-EF0F-41E1-BFAC-0D1E39AF3148}" type="parTrans" cxnId="{4755918B-CB70-42C0-8340-24B4919D6EC6}">
      <dgm:prSet/>
      <dgm:spPr/>
      <dgm:t>
        <a:bodyPr/>
        <a:lstStyle/>
        <a:p>
          <a:endParaRPr lang="en-GB" sz="1100"/>
        </a:p>
      </dgm:t>
    </dgm:pt>
    <dgm:pt modelId="{E59CD3EB-A1A4-4EC4-9E80-E3270E9876ED}" type="sibTrans" cxnId="{4755918B-CB70-42C0-8340-24B4919D6EC6}">
      <dgm:prSet/>
      <dgm:spPr/>
      <dgm:t>
        <a:bodyPr/>
        <a:lstStyle/>
        <a:p>
          <a:endParaRPr lang="en-GB" sz="1100"/>
        </a:p>
      </dgm:t>
    </dgm:pt>
    <dgm:pt modelId="{3A080B41-D9BB-409E-AD1B-A9FFDEEB6862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32CC14F7-C1A5-4C21-97BD-0D34F84395D5}" type="parTrans" cxnId="{D53F006A-8BEA-47B6-99C9-4DF3B0D267D0}">
      <dgm:prSet/>
      <dgm:spPr/>
      <dgm:t>
        <a:bodyPr/>
        <a:lstStyle/>
        <a:p>
          <a:endParaRPr lang="en-GB" sz="1100"/>
        </a:p>
      </dgm:t>
    </dgm:pt>
    <dgm:pt modelId="{68A4F83D-149E-45EB-B571-95EC11736D03}" type="sibTrans" cxnId="{D53F006A-8BEA-47B6-99C9-4DF3B0D267D0}">
      <dgm:prSet/>
      <dgm:spPr/>
      <dgm:t>
        <a:bodyPr/>
        <a:lstStyle/>
        <a:p>
          <a:endParaRPr lang="en-GB" sz="1100"/>
        </a:p>
      </dgm:t>
    </dgm:pt>
    <dgm:pt modelId="{31EE86B9-C574-44A7-86C5-D1F83B087EE6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Call Contact</a:t>
          </a:r>
        </a:p>
      </dgm:t>
    </dgm:pt>
    <dgm:pt modelId="{61CB9642-F805-4BD3-BE4B-36D4A27FDEDF}" type="parTrans" cxnId="{3A6C5E0B-DBF4-4A4F-B8B7-8E6E2F5672CB}">
      <dgm:prSet/>
      <dgm:spPr/>
      <dgm:t>
        <a:bodyPr/>
        <a:lstStyle/>
        <a:p>
          <a:endParaRPr lang="en-GB" sz="1100"/>
        </a:p>
      </dgm:t>
    </dgm:pt>
    <dgm:pt modelId="{E79D1B7B-032F-4AF9-B756-E12C848185B6}" type="sibTrans" cxnId="{3A6C5E0B-DBF4-4A4F-B8B7-8E6E2F5672CB}">
      <dgm:prSet/>
      <dgm:spPr/>
      <dgm:t>
        <a:bodyPr/>
        <a:lstStyle/>
        <a:p>
          <a:endParaRPr lang="en-GB" sz="1100"/>
        </a:p>
      </dgm:t>
    </dgm:pt>
    <dgm:pt modelId="{4947A6FD-8CD6-409D-B33F-1C6FBAD954FC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BA58D516-6032-47FF-977A-BC39E5244023}" type="parTrans" cxnId="{5F71AE0D-07ED-476D-BF09-4AEA9601CF7A}">
      <dgm:prSet/>
      <dgm:spPr/>
      <dgm:t>
        <a:bodyPr/>
        <a:lstStyle/>
        <a:p>
          <a:endParaRPr lang="en-GB" sz="1100"/>
        </a:p>
      </dgm:t>
    </dgm:pt>
    <dgm:pt modelId="{22B83D3F-7373-4875-91BA-CC4887EC6C0F}" type="sibTrans" cxnId="{5F71AE0D-07ED-476D-BF09-4AEA9601CF7A}">
      <dgm:prSet/>
      <dgm:spPr/>
      <dgm:t>
        <a:bodyPr/>
        <a:lstStyle/>
        <a:p>
          <a:endParaRPr lang="en-GB" sz="1100"/>
        </a:p>
      </dgm:t>
    </dgm:pt>
    <dgm:pt modelId="{09ED0C23-8F84-4BEF-9284-BC60012A44D6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23557CD6-CAB3-4C31-A1DE-7145DA2423DC}" type="parTrans" cxnId="{E6E25E02-9D84-422C-8CCA-80F30C81F492}">
      <dgm:prSet/>
      <dgm:spPr/>
      <dgm:t>
        <a:bodyPr/>
        <a:lstStyle/>
        <a:p>
          <a:endParaRPr lang="en-GB" sz="1100"/>
        </a:p>
      </dgm:t>
    </dgm:pt>
    <dgm:pt modelId="{2EEF7883-CFC3-4D05-8851-C9DCBEEB16F1}" type="sibTrans" cxnId="{E6E25E02-9D84-422C-8CCA-80F30C81F492}">
      <dgm:prSet/>
      <dgm:spPr/>
      <dgm:t>
        <a:bodyPr/>
        <a:lstStyle/>
        <a:p>
          <a:endParaRPr lang="en-GB" sz="1100"/>
        </a:p>
      </dgm:t>
    </dgm:pt>
    <dgm:pt modelId="{B58026DB-0CC0-4C61-9F00-0C67ABA283C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Silver or Tier 3</a:t>
          </a:r>
        </a:p>
      </dgm:t>
    </dgm:pt>
    <dgm:pt modelId="{4375F498-E8BF-400B-BBFB-F418B16C62EB}" type="parTrans" cxnId="{8019C6D9-A64C-421D-8D0E-DE33AFC6D24F}">
      <dgm:prSet/>
      <dgm:spPr/>
      <dgm:t>
        <a:bodyPr/>
        <a:lstStyle/>
        <a:p>
          <a:endParaRPr lang="en-GB" sz="1100"/>
        </a:p>
      </dgm:t>
    </dgm:pt>
    <dgm:pt modelId="{2672F239-D370-43F9-842A-85589B38E6E3}" type="sibTrans" cxnId="{8019C6D9-A64C-421D-8D0E-DE33AFC6D24F}">
      <dgm:prSet/>
      <dgm:spPr/>
      <dgm:t>
        <a:bodyPr/>
        <a:lstStyle/>
        <a:p>
          <a:endParaRPr lang="en-GB" sz="1100"/>
        </a:p>
      </dgm:t>
    </dgm:pt>
    <dgm:pt modelId="{AEFD7A4C-AC3B-40C1-918E-CE3B946C66D8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D19596C6-C998-4703-AF1E-7CB2AA5C3B27}" type="parTrans" cxnId="{CCAC21DE-144D-4EBF-8E79-06F4EE17C3FA}">
      <dgm:prSet/>
      <dgm:spPr/>
      <dgm:t>
        <a:bodyPr/>
        <a:lstStyle/>
        <a:p>
          <a:endParaRPr lang="en-GB" sz="1100"/>
        </a:p>
      </dgm:t>
    </dgm:pt>
    <dgm:pt modelId="{7A5386E2-EB48-494F-A5FD-663357229566}" type="sibTrans" cxnId="{CCAC21DE-144D-4EBF-8E79-06F4EE17C3FA}">
      <dgm:prSet/>
      <dgm:spPr/>
      <dgm:t>
        <a:bodyPr/>
        <a:lstStyle/>
        <a:p>
          <a:endParaRPr lang="en-GB" sz="1100"/>
        </a:p>
      </dgm:t>
    </dgm:pt>
    <dgm:pt modelId="{3EA57A5B-EC25-4EFF-B68B-0429D210AA2D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CE814765-D989-4311-95F4-BE55E9A9FDFC}" type="parTrans" cxnId="{6057491B-67BF-43CD-985C-C568A4CA4B97}">
      <dgm:prSet/>
      <dgm:spPr/>
      <dgm:t>
        <a:bodyPr/>
        <a:lstStyle/>
        <a:p>
          <a:endParaRPr lang="en-GB" sz="1100"/>
        </a:p>
      </dgm:t>
    </dgm:pt>
    <dgm:pt modelId="{5CD50021-977B-401C-957B-9EA3B1B163C9}" type="sibTrans" cxnId="{6057491B-67BF-43CD-985C-C568A4CA4B97}">
      <dgm:prSet/>
      <dgm:spPr/>
      <dgm:t>
        <a:bodyPr/>
        <a:lstStyle/>
        <a:p>
          <a:endParaRPr lang="en-GB" sz="1100"/>
        </a:p>
      </dgm:t>
    </dgm:pt>
    <dgm:pt modelId="{A3B65E14-6BFD-4807-84C3-776E30F4601F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4FCB89F8-E4DA-48C2-B53B-360745F6AD54}" type="parTrans" cxnId="{968B8922-C060-4554-9749-B183B793A0C5}">
      <dgm:prSet/>
      <dgm:spPr/>
      <dgm:t>
        <a:bodyPr/>
        <a:lstStyle/>
        <a:p>
          <a:endParaRPr lang="en-GB" sz="1100"/>
        </a:p>
      </dgm:t>
    </dgm:pt>
    <dgm:pt modelId="{36A68350-7E28-4279-B006-A041C0366E93}" type="sibTrans" cxnId="{968B8922-C060-4554-9749-B183B793A0C5}">
      <dgm:prSet/>
      <dgm:spPr/>
      <dgm:t>
        <a:bodyPr/>
        <a:lstStyle/>
        <a:p>
          <a:endParaRPr lang="en-GB" sz="1100"/>
        </a:p>
      </dgm:t>
    </dgm:pt>
    <dgm:pt modelId="{7024BFB0-BB3E-4B41-9B4E-48073D1B23C5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34628FC3-71AB-457B-9252-8D23A1770267}" type="parTrans" cxnId="{C83CD182-96A5-483F-AABE-A0B943E1C6AF}">
      <dgm:prSet/>
      <dgm:spPr/>
      <dgm:t>
        <a:bodyPr/>
        <a:lstStyle/>
        <a:p>
          <a:endParaRPr lang="en-GB" sz="1100"/>
        </a:p>
      </dgm:t>
    </dgm:pt>
    <dgm:pt modelId="{0806DC3E-1023-45CF-AFF3-814403FDCABC}" type="sibTrans" cxnId="{C83CD182-96A5-483F-AABE-A0B943E1C6AF}">
      <dgm:prSet/>
      <dgm:spPr/>
      <dgm:t>
        <a:bodyPr/>
        <a:lstStyle/>
        <a:p>
          <a:endParaRPr lang="en-GB" sz="1100"/>
        </a:p>
      </dgm:t>
    </dgm:pt>
    <dgm:pt modelId="{10C78EFA-2A34-43B8-B11C-D9F8725419C7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434B630D-A357-4740-B075-B7B119EE31C0}" type="parTrans" cxnId="{1E1EC801-7C11-4A87-A90C-C7A7B4546928}">
      <dgm:prSet/>
      <dgm:spPr/>
      <dgm:t>
        <a:bodyPr/>
        <a:lstStyle/>
        <a:p>
          <a:endParaRPr lang="en-GB" sz="1100"/>
        </a:p>
      </dgm:t>
    </dgm:pt>
    <dgm:pt modelId="{1112F748-32B9-412E-BD6A-3A4D86753BCD}" type="sibTrans" cxnId="{1E1EC801-7C11-4A87-A90C-C7A7B4546928}">
      <dgm:prSet/>
      <dgm:spPr/>
      <dgm:t>
        <a:bodyPr/>
        <a:lstStyle/>
        <a:p>
          <a:endParaRPr lang="en-GB" sz="1100"/>
        </a:p>
      </dgm:t>
    </dgm:pt>
    <dgm:pt modelId="{AFDB4F9B-5546-4109-A552-E5D889F791A4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Bronze or Tier 4</a:t>
          </a:r>
        </a:p>
      </dgm:t>
    </dgm:pt>
    <dgm:pt modelId="{42E24076-90F6-41F7-871D-138A6E96CAD2}" type="parTrans" cxnId="{F0220CF9-1394-4D47-B161-174D7DF22C11}">
      <dgm:prSet/>
      <dgm:spPr/>
      <dgm:t>
        <a:bodyPr/>
        <a:lstStyle/>
        <a:p>
          <a:endParaRPr lang="en-GB" sz="1100"/>
        </a:p>
      </dgm:t>
    </dgm:pt>
    <dgm:pt modelId="{809B3B22-6452-4ED9-80B6-4AC4BB438593}" type="sibTrans" cxnId="{F0220CF9-1394-4D47-B161-174D7DF22C11}">
      <dgm:prSet/>
      <dgm:spPr/>
      <dgm:t>
        <a:bodyPr/>
        <a:lstStyle/>
        <a:p>
          <a:endParaRPr lang="en-GB" sz="1100"/>
        </a:p>
      </dgm:t>
    </dgm:pt>
    <dgm:pt modelId="{2FEE4B86-0053-4A18-8040-E77BB6C62D64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3737AD7E-05B7-4999-A6D5-B5123EF60109}" type="parTrans" cxnId="{B17660A8-CF83-4634-965E-FBDB2D0BC42E}">
      <dgm:prSet/>
      <dgm:spPr/>
      <dgm:t>
        <a:bodyPr/>
        <a:lstStyle/>
        <a:p>
          <a:endParaRPr lang="en-GB" sz="1100"/>
        </a:p>
      </dgm:t>
    </dgm:pt>
    <dgm:pt modelId="{CE1E9CC1-6726-43F8-801A-70AFAA7C7023}" type="sibTrans" cxnId="{B17660A8-CF83-4634-965E-FBDB2D0BC42E}">
      <dgm:prSet/>
      <dgm:spPr/>
      <dgm:t>
        <a:bodyPr/>
        <a:lstStyle/>
        <a:p>
          <a:endParaRPr lang="en-GB" sz="1100"/>
        </a:p>
      </dgm:t>
    </dgm:pt>
    <dgm:pt modelId="{A0E05582-D606-4165-9684-46062D0E992B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9C052BF7-5008-4136-AEBD-4AD4E7A5B3CA}" type="parTrans" cxnId="{3DE8ADDE-AF39-4710-A84E-DD147DB83E88}">
      <dgm:prSet/>
      <dgm:spPr/>
      <dgm:t>
        <a:bodyPr/>
        <a:lstStyle/>
        <a:p>
          <a:endParaRPr lang="en-GB" sz="1100"/>
        </a:p>
      </dgm:t>
    </dgm:pt>
    <dgm:pt modelId="{001D0B25-323C-45A5-8223-5FB95450559E}" type="sibTrans" cxnId="{3DE8ADDE-AF39-4710-A84E-DD147DB83E88}">
      <dgm:prSet/>
      <dgm:spPr/>
      <dgm:t>
        <a:bodyPr/>
        <a:lstStyle/>
        <a:p>
          <a:endParaRPr lang="en-GB" sz="1100"/>
        </a:p>
      </dgm:t>
    </dgm:pt>
    <dgm:pt modelId="{E7E654FA-B3BD-44E7-ACD4-BE64F7CFC182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A4829145-06ED-4393-B51B-C0F8C5474FC5}" type="parTrans" cxnId="{36D331E9-9F73-40B5-9DD1-1D7F48989286}">
      <dgm:prSet/>
      <dgm:spPr/>
      <dgm:t>
        <a:bodyPr/>
        <a:lstStyle/>
        <a:p>
          <a:endParaRPr lang="en-GB" sz="1100"/>
        </a:p>
      </dgm:t>
    </dgm:pt>
    <dgm:pt modelId="{369D6F2B-6248-4140-BA67-72C89A928493}" type="sibTrans" cxnId="{36D331E9-9F73-40B5-9DD1-1D7F48989286}">
      <dgm:prSet/>
      <dgm:spPr/>
      <dgm:t>
        <a:bodyPr/>
        <a:lstStyle/>
        <a:p>
          <a:endParaRPr lang="en-GB" sz="1100"/>
        </a:p>
      </dgm:t>
    </dgm:pt>
    <dgm:pt modelId="{1168EBA1-D1BE-4D55-888A-589A868A6415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4EA913C3-1532-4BA5-A830-06E1A5608407}" type="parTrans" cxnId="{F5D16498-E287-4CFB-B6C6-912407F9F06A}">
      <dgm:prSet/>
      <dgm:spPr/>
      <dgm:t>
        <a:bodyPr/>
        <a:lstStyle/>
        <a:p>
          <a:endParaRPr lang="en-GB" sz="1100"/>
        </a:p>
      </dgm:t>
    </dgm:pt>
    <dgm:pt modelId="{B9BA8756-F912-480B-888C-7389B5D46EE6}" type="sibTrans" cxnId="{F5D16498-E287-4CFB-B6C6-912407F9F06A}">
      <dgm:prSet/>
      <dgm:spPr/>
      <dgm:t>
        <a:bodyPr/>
        <a:lstStyle/>
        <a:p>
          <a:endParaRPr lang="en-GB" sz="1100"/>
        </a:p>
      </dgm:t>
    </dgm:pt>
    <dgm:pt modelId="{B24D2B1D-43FA-4591-9503-AAC3E2997EE6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en-GB" sz="1100" dirty="0">
            <a:latin typeface="Century Gothic" panose="020B0502020202020204" pitchFamily="34" charset="0"/>
          </a:endParaRPr>
        </a:p>
      </dgm:t>
    </dgm:pt>
    <dgm:pt modelId="{2C912D00-01CE-4CBA-B2AE-88AB856CBFD2}" type="parTrans" cxnId="{57B9F0A8-E429-47E6-A57B-35939A3F7D1B}">
      <dgm:prSet/>
      <dgm:spPr/>
      <dgm:t>
        <a:bodyPr/>
        <a:lstStyle/>
        <a:p>
          <a:endParaRPr lang="en-GB" sz="1100"/>
        </a:p>
      </dgm:t>
    </dgm:pt>
    <dgm:pt modelId="{6239CCDF-D0FE-4033-83DF-E180B65FFE68}" type="sibTrans" cxnId="{57B9F0A8-E429-47E6-A57B-35939A3F7D1B}">
      <dgm:prSet/>
      <dgm:spPr/>
      <dgm:t>
        <a:bodyPr/>
        <a:lstStyle/>
        <a:p>
          <a:endParaRPr lang="en-GB" sz="1100"/>
        </a:p>
      </dgm:t>
    </dgm:pt>
    <dgm:pt modelId="{04FE6230-B793-42B5-BFA6-902AE06744AA}">
      <dgm:prSet phldrT="[Text]" custT="1"/>
      <dgm:spPr/>
      <dgm:t>
        <a:bodyPr/>
        <a:lstStyle/>
        <a:p>
          <a:r>
            <a:rPr lang="en-GB" sz="1400" dirty="0">
              <a:latin typeface="FS Industrie" panose="02060603040202040303" pitchFamily="18" charset="77"/>
            </a:rPr>
            <a:t>Customer Contact</a:t>
          </a:r>
        </a:p>
      </dgm:t>
    </dgm:pt>
    <dgm:pt modelId="{876608F5-5C26-4150-894C-F1695F5EFF94}" type="sibTrans" cxnId="{CA866356-2A55-4742-BF1F-A33DBA254929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E79F4DB4-A5D9-4697-911B-00D4FA8E06D2}" type="parTrans" cxnId="{CA866356-2A55-4742-BF1F-A33DBA254929}">
      <dgm:prSet/>
      <dgm:spPr/>
      <dgm:t>
        <a:bodyPr/>
        <a:lstStyle/>
        <a:p>
          <a:endParaRPr lang="en-GB" sz="1100">
            <a:latin typeface="Century Gothic" panose="020B0502020202020204" pitchFamily="34" charset="0"/>
          </a:endParaRPr>
        </a:p>
      </dgm:t>
    </dgm:pt>
    <dgm:pt modelId="{D13EFECF-6070-4B49-B2AA-AD36A54DDCAF}" type="pres">
      <dgm:prSet presAssocID="{B169DF58-1199-4652-BA86-86F84E9E960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05DF2506-BB0F-4838-B8C4-9F4E7B26E2CD}" type="pres">
      <dgm:prSet presAssocID="{04FE6230-B793-42B5-BFA6-902AE06744AA}" presName="horFlow" presStyleCnt="0"/>
      <dgm:spPr/>
    </dgm:pt>
    <dgm:pt modelId="{2E8CB523-0CE8-457A-B543-EE71A691B08A}" type="pres">
      <dgm:prSet presAssocID="{04FE6230-B793-42B5-BFA6-902AE06744AA}" presName="bigChev" presStyleLbl="node1" presStyleIdx="0" presStyleCnt="5"/>
      <dgm:spPr/>
    </dgm:pt>
    <dgm:pt modelId="{35D85EFD-F8C6-4A24-A660-D6D1A9CC365A}" type="pres">
      <dgm:prSet presAssocID="{61CB9642-F805-4BD3-BE4B-36D4A27FDEDF}" presName="parTrans" presStyleCnt="0"/>
      <dgm:spPr/>
    </dgm:pt>
    <dgm:pt modelId="{928DA3C4-6BD8-442B-9C21-6C8E04B4F2B9}" type="pres">
      <dgm:prSet presAssocID="{31EE86B9-C574-44A7-86C5-D1F83B087EE6}" presName="node" presStyleLbl="alignAccFollowNode1" presStyleIdx="0" presStyleCnt="25" custScaleX="110563">
        <dgm:presLayoutVars>
          <dgm:bulletEnabled val="1"/>
        </dgm:presLayoutVars>
      </dgm:prSet>
      <dgm:spPr/>
    </dgm:pt>
    <dgm:pt modelId="{62A1966E-F6C6-49B6-BAF2-3D6D0CE9FE8F}" type="pres">
      <dgm:prSet presAssocID="{E79D1B7B-032F-4AF9-B756-E12C848185B6}" presName="sibTrans" presStyleCnt="0"/>
      <dgm:spPr/>
    </dgm:pt>
    <dgm:pt modelId="{B40DF3F9-EBC8-406B-AF97-09ADC552E0CD}" type="pres">
      <dgm:prSet presAssocID="{6343CA34-FE42-4A8C-8110-6F0F1BDF8C1D}" presName="node" presStyleLbl="alignAccFollowNode1" presStyleIdx="1" presStyleCnt="25">
        <dgm:presLayoutVars>
          <dgm:bulletEnabled val="1"/>
        </dgm:presLayoutVars>
      </dgm:prSet>
      <dgm:spPr/>
    </dgm:pt>
    <dgm:pt modelId="{DC468E7E-6785-4521-A3E0-E45AE330CC2A}" type="pres">
      <dgm:prSet presAssocID="{9C24510F-D57A-4BEA-B0F9-1F5134C03397}" presName="sibTrans" presStyleCnt="0"/>
      <dgm:spPr/>
    </dgm:pt>
    <dgm:pt modelId="{3F2B8EF2-D38B-4CBD-9E76-E499803457BA}" type="pres">
      <dgm:prSet presAssocID="{973612CB-2855-44C5-91F3-397892B5770D}" presName="node" presStyleLbl="alignAccFollowNode1" presStyleIdx="2" presStyleCnt="25">
        <dgm:presLayoutVars>
          <dgm:bulletEnabled val="1"/>
        </dgm:presLayoutVars>
      </dgm:prSet>
      <dgm:spPr/>
    </dgm:pt>
    <dgm:pt modelId="{6DCF5DCD-00EB-4CDE-BE37-938449801E18}" type="pres">
      <dgm:prSet presAssocID="{D1767E2F-59DC-4E2B-B464-BC1BCBAFDE0C}" presName="sibTrans" presStyleCnt="0"/>
      <dgm:spPr/>
    </dgm:pt>
    <dgm:pt modelId="{C04E9CCB-21B0-4901-9A1A-EF054EAC937A}" type="pres">
      <dgm:prSet presAssocID="{387F5811-03AF-4BAB-8A92-1836EEBDAAE6}" presName="node" presStyleLbl="alignAccFollowNode1" presStyleIdx="3" presStyleCnt="25">
        <dgm:presLayoutVars>
          <dgm:bulletEnabled val="1"/>
        </dgm:presLayoutVars>
      </dgm:prSet>
      <dgm:spPr/>
    </dgm:pt>
    <dgm:pt modelId="{A82E5584-6305-4A4C-8D9A-13900B9784E1}" type="pres">
      <dgm:prSet presAssocID="{A4757F4C-91E3-49E6-914D-074E56CAFBF5}" presName="sibTrans" presStyleCnt="0"/>
      <dgm:spPr/>
    </dgm:pt>
    <dgm:pt modelId="{4C3E63AB-082A-438A-94F8-F7A5D5F7926E}" type="pres">
      <dgm:prSet presAssocID="{9C2E3C68-33D9-4483-A9A9-1AC6DF5D3F3A}" presName="node" presStyleLbl="alignAccFollowNode1" presStyleIdx="4" presStyleCnt="25">
        <dgm:presLayoutVars>
          <dgm:bulletEnabled val="1"/>
        </dgm:presLayoutVars>
      </dgm:prSet>
      <dgm:spPr/>
    </dgm:pt>
    <dgm:pt modelId="{D20B26A5-0A34-445E-B93E-230CEF534C22}" type="pres">
      <dgm:prSet presAssocID="{04FE6230-B793-42B5-BFA6-902AE06744AA}" presName="vSp" presStyleCnt="0"/>
      <dgm:spPr/>
    </dgm:pt>
    <dgm:pt modelId="{8BE7DAC2-B7ED-46B8-BE03-CB4C0CE13FDD}" type="pres">
      <dgm:prSet presAssocID="{0F1F6102-AB29-463D-AAC9-D5CD7CF5959E}" presName="horFlow" presStyleCnt="0"/>
      <dgm:spPr/>
    </dgm:pt>
    <dgm:pt modelId="{C11230E4-EE79-47EA-A78A-7B2CA9D85261}" type="pres">
      <dgm:prSet presAssocID="{0F1F6102-AB29-463D-AAC9-D5CD7CF5959E}" presName="bigChev" presStyleLbl="node1" presStyleIdx="1" presStyleCnt="5"/>
      <dgm:spPr/>
    </dgm:pt>
    <dgm:pt modelId="{A06C8476-377E-4465-9F37-2DD6BF2A2ACA}" type="pres">
      <dgm:prSet presAssocID="{BCF31B84-82C4-49C2-9A63-093F7F4C98BC}" presName="parTrans" presStyleCnt="0"/>
      <dgm:spPr/>
    </dgm:pt>
    <dgm:pt modelId="{83DB37F8-D2DF-47B0-809E-AA41F7D57327}" type="pres">
      <dgm:prSet presAssocID="{CDAD3141-241F-44C8-A5AB-75BA45980E35}" presName="node" presStyleLbl="alignAccFollowNode1" presStyleIdx="5" presStyleCnt="25">
        <dgm:presLayoutVars>
          <dgm:bulletEnabled val="1"/>
        </dgm:presLayoutVars>
      </dgm:prSet>
      <dgm:spPr/>
    </dgm:pt>
    <dgm:pt modelId="{D25B89C7-4EBA-4EA9-9AB1-AD87703F4AFA}" type="pres">
      <dgm:prSet presAssocID="{AA0429F3-304A-47CC-B241-15D26C2277AE}" presName="sibTrans" presStyleCnt="0"/>
      <dgm:spPr/>
    </dgm:pt>
    <dgm:pt modelId="{FFD1AA20-D36B-4B0F-90DA-3445AE15C744}" type="pres">
      <dgm:prSet presAssocID="{9AE1261E-1B65-4F18-A067-377FAA890931}" presName="node" presStyleLbl="alignAccFollowNode1" presStyleIdx="6" presStyleCnt="25">
        <dgm:presLayoutVars>
          <dgm:bulletEnabled val="1"/>
        </dgm:presLayoutVars>
      </dgm:prSet>
      <dgm:spPr/>
    </dgm:pt>
    <dgm:pt modelId="{63FC093F-0F40-40BA-95F5-93F973FF1620}" type="pres">
      <dgm:prSet presAssocID="{E102F274-36A4-4001-8B61-9695759009E6}" presName="sibTrans" presStyleCnt="0"/>
      <dgm:spPr/>
    </dgm:pt>
    <dgm:pt modelId="{41BFE5BC-FC8C-47F2-9437-CA7B57EFB255}" type="pres">
      <dgm:prSet presAssocID="{6899D6FD-9895-48DC-9ADE-95F7BB9CE4FC}" presName="node" presStyleLbl="alignAccFollowNode1" presStyleIdx="7" presStyleCnt="25">
        <dgm:presLayoutVars>
          <dgm:bulletEnabled val="1"/>
        </dgm:presLayoutVars>
      </dgm:prSet>
      <dgm:spPr/>
    </dgm:pt>
    <dgm:pt modelId="{0197FE9B-86BB-490F-8619-FF451C76108C}" type="pres">
      <dgm:prSet presAssocID="{3E3D7CDD-C5DD-456C-882F-FF407E346CFC}" presName="sibTrans" presStyleCnt="0"/>
      <dgm:spPr/>
    </dgm:pt>
    <dgm:pt modelId="{4CE5F922-2D97-4429-8D9D-989BE693320E}" type="pres">
      <dgm:prSet presAssocID="{9E4A2CCA-F706-4BEF-B008-73637F324749}" presName="node" presStyleLbl="alignAccFollowNode1" presStyleIdx="8" presStyleCnt="25">
        <dgm:presLayoutVars>
          <dgm:bulletEnabled val="1"/>
        </dgm:presLayoutVars>
      </dgm:prSet>
      <dgm:spPr/>
    </dgm:pt>
    <dgm:pt modelId="{E55E3CA9-6B19-463B-B1A2-BD2117D01FE3}" type="pres">
      <dgm:prSet presAssocID="{1F40C3F3-B178-4ECE-8F03-49BF4E784B57}" presName="sibTrans" presStyleCnt="0"/>
      <dgm:spPr/>
    </dgm:pt>
    <dgm:pt modelId="{3F8E3673-6199-40AA-804C-CB956441B2AF}" type="pres">
      <dgm:prSet presAssocID="{4947A6FD-8CD6-409D-B33F-1C6FBAD954FC}" presName="node" presStyleLbl="alignAccFollowNode1" presStyleIdx="9" presStyleCnt="25">
        <dgm:presLayoutVars>
          <dgm:bulletEnabled val="1"/>
        </dgm:presLayoutVars>
      </dgm:prSet>
      <dgm:spPr/>
    </dgm:pt>
    <dgm:pt modelId="{BD250BC8-AB95-4C53-9C45-4E40492C1B06}" type="pres">
      <dgm:prSet presAssocID="{0F1F6102-AB29-463D-AAC9-D5CD7CF5959E}" presName="vSp" presStyleCnt="0"/>
      <dgm:spPr/>
    </dgm:pt>
    <dgm:pt modelId="{56642EBD-71AA-4333-AED4-F43AA22A6BBF}" type="pres">
      <dgm:prSet presAssocID="{A9E72EB8-EA10-4FBF-B87C-E82E0211D883}" presName="horFlow" presStyleCnt="0"/>
      <dgm:spPr/>
    </dgm:pt>
    <dgm:pt modelId="{2ADCDC1B-A1B6-4398-A84E-1305EE01C82E}" type="pres">
      <dgm:prSet presAssocID="{A9E72EB8-EA10-4FBF-B87C-E82E0211D883}" presName="bigChev" presStyleLbl="node1" presStyleIdx="2" presStyleCnt="5"/>
      <dgm:spPr/>
    </dgm:pt>
    <dgm:pt modelId="{9E3C2665-F386-4EAE-97EE-FCBCB98A27AD}" type="pres">
      <dgm:prSet presAssocID="{1AD79CE6-5A5A-435F-85ED-3EF2F97D23FC}" presName="parTrans" presStyleCnt="0"/>
      <dgm:spPr/>
    </dgm:pt>
    <dgm:pt modelId="{1ABFD2E1-ABEE-47CC-B89B-73FF67CCDC48}" type="pres">
      <dgm:prSet presAssocID="{66EEBA39-E3CF-4377-A2E4-A1CC2AFD8637}" presName="node" presStyleLbl="alignAccFollowNode1" presStyleIdx="10" presStyleCnt="25">
        <dgm:presLayoutVars>
          <dgm:bulletEnabled val="1"/>
        </dgm:presLayoutVars>
      </dgm:prSet>
      <dgm:spPr/>
    </dgm:pt>
    <dgm:pt modelId="{39456085-9B2A-4514-9539-B2C560847424}" type="pres">
      <dgm:prSet presAssocID="{470E7227-3600-4458-A23C-58C88BBAA3B6}" presName="sibTrans" presStyleCnt="0"/>
      <dgm:spPr/>
    </dgm:pt>
    <dgm:pt modelId="{014A7032-A08B-47C5-A9B8-5D3F08CFA2FC}" type="pres">
      <dgm:prSet presAssocID="{AFC0DD04-DB5B-4DA1-B7ED-2603D80F5BA8}" presName="node" presStyleLbl="alignAccFollowNode1" presStyleIdx="11" presStyleCnt="25">
        <dgm:presLayoutVars>
          <dgm:bulletEnabled val="1"/>
        </dgm:presLayoutVars>
      </dgm:prSet>
      <dgm:spPr/>
    </dgm:pt>
    <dgm:pt modelId="{55ED36B8-6338-493F-9815-08018339AD7E}" type="pres">
      <dgm:prSet presAssocID="{29D7F4AA-88BD-4250-BC49-E09B73BB60CD}" presName="sibTrans" presStyleCnt="0"/>
      <dgm:spPr/>
    </dgm:pt>
    <dgm:pt modelId="{84E54BBA-9F73-47A8-8E9E-2D1A8D8832E3}" type="pres">
      <dgm:prSet presAssocID="{5BACA9D5-BB8E-4D7C-987A-077ACFCE6CB4}" presName="node" presStyleLbl="alignAccFollowNode1" presStyleIdx="12" presStyleCnt="25">
        <dgm:presLayoutVars>
          <dgm:bulletEnabled val="1"/>
        </dgm:presLayoutVars>
      </dgm:prSet>
      <dgm:spPr/>
    </dgm:pt>
    <dgm:pt modelId="{1E08F020-2A9A-4CCF-B65C-7D35BBBB51EE}" type="pres">
      <dgm:prSet presAssocID="{E59CD3EB-A1A4-4EC4-9E80-E3270E9876ED}" presName="sibTrans" presStyleCnt="0"/>
      <dgm:spPr/>
    </dgm:pt>
    <dgm:pt modelId="{11436D3F-0BDA-4757-99A3-EE832A31245C}" type="pres">
      <dgm:prSet presAssocID="{3A080B41-D9BB-409E-AD1B-A9FFDEEB6862}" presName="node" presStyleLbl="alignAccFollowNode1" presStyleIdx="13" presStyleCnt="25">
        <dgm:presLayoutVars>
          <dgm:bulletEnabled val="1"/>
        </dgm:presLayoutVars>
      </dgm:prSet>
      <dgm:spPr/>
    </dgm:pt>
    <dgm:pt modelId="{B74546A0-62A6-4EEA-B576-AFE790F148DA}" type="pres">
      <dgm:prSet presAssocID="{68A4F83D-149E-45EB-B571-95EC11736D03}" presName="sibTrans" presStyleCnt="0"/>
      <dgm:spPr/>
    </dgm:pt>
    <dgm:pt modelId="{DF51ACED-28A5-491E-A0DC-26ABBDF28913}" type="pres">
      <dgm:prSet presAssocID="{09ED0C23-8F84-4BEF-9284-BC60012A44D6}" presName="node" presStyleLbl="alignAccFollowNode1" presStyleIdx="14" presStyleCnt="25">
        <dgm:presLayoutVars>
          <dgm:bulletEnabled val="1"/>
        </dgm:presLayoutVars>
      </dgm:prSet>
      <dgm:spPr/>
    </dgm:pt>
    <dgm:pt modelId="{2F1D78CF-71B8-4FEB-BEE1-C9605A5E109E}" type="pres">
      <dgm:prSet presAssocID="{A9E72EB8-EA10-4FBF-B87C-E82E0211D883}" presName="vSp" presStyleCnt="0"/>
      <dgm:spPr/>
    </dgm:pt>
    <dgm:pt modelId="{8C8CD252-8884-4CFE-8CC9-6D78E6BD86F1}" type="pres">
      <dgm:prSet presAssocID="{B58026DB-0CC0-4C61-9F00-0C67ABA283C1}" presName="horFlow" presStyleCnt="0"/>
      <dgm:spPr/>
    </dgm:pt>
    <dgm:pt modelId="{75AC6910-D1C0-44E5-B833-288EA66FF952}" type="pres">
      <dgm:prSet presAssocID="{B58026DB-0CC0-4C61-9F00-0C67ABA283C1}" presName="bigChev" presStyleLbl="node1" presStyleIdx="3" presStyleCnt="5"/>
      <dgm:spPr/>
    </dgm:pt>
    <dgm:pt modelId="{037F177A-13A2-4FE9-99E1-538574F73B69}" type="pres">
      <dgm:prSet presAssocID="{D19596C6-C998-4703-AF1E-7CB2AA5C3B27}" presName="parTrans" presStyleCnt="0"/>
      <dgm:spPr/>
    </dgm:pt>
    <dgm:pt modelId="{72DD5B75-A590-4382-9D14-425D715B5B85}" type="pres">
      <dgm:prSet presAssocID="{AEFD7A4C-AC3B-40C1-918E-CE3B946C66D8}" presName="node" presStyleLbl="alignAccFollowNode1" presStyleIdx="15" presStyleCnt="25">
        <dgm:presLayoutVars>
          <dgm:bulletEnabled val="1"/>
        </dgm:presLayoutVars>
      </dgm:prSet>
      <dgm:spPr/>
    </dgm:pt>
    <dgm:pt modelId="{7A394252-451D-4709-A667-409914E39667}" type="pres">
      <dgm:prSet presAssocID="{7A5386E2-EB48-494F-A5FD-663357229566}" presName="sibTrans" presStyleCnt="0"/>
      <dgm:spPr/>
    </dgm:pt>
    <dgm:pt modelId="{B37B0CDB-0A59-4E1E-846A-BB7E71C3E8DB}" type="pres">
      <dgm:prSet presAssocID="{3EA57A5B-EC25-4EFF-B68B-0429D210AA2D}" presName="node" presStyleLbl="alignAccFollowNode1" presStyleIdx="16" presStyleCnt="25">
        <dgm:presLayoutVars>
          <dgm:bulletEnabled val="1"/>
        </dgm:presLayoutVars>
      </dgm:prSet>
      <dgm:spPr/>
    </dgm:pt>
    <dgm:pt modelId="{A126796C-F5E0-45C3-805A-A2F97269924F}" type="pres">
      <dgm:prSet presAssocID="{5CD50021-977B-401C-957B-9EA3B1B163C9}" presName="sibTrans" presStyleCnt="0"/>
      <dgm:spPr/>
    </dgm:pt>
    <dgm:pt modelId="{990D68C2-D77D-40AF-B7EC-87DF8E86D097}" type="pres">
      <dgm:prSet presAssocID="{A3B65E14-6BFD-4807-84C3-776E30F4601F}" presName="node" presStyleLbl="alignAccFollowNode1" presStyleIdx="17" presStyleCnt="25">
        <dgm:presLayoutVars>
          <dgm:bulletEnabled val="1"/>
        </dgm:presLayoutVars>
      </dgm:prSet>
      <dgm:spPr/>
    </dgm:pt>
    <dgm:pt modelId="{52357797-B05F-42AC-B408-EE0BB776A204}" type="pres">
      <dgm:prSet presAssocID="{36A68350-7E28-4279-B006-A041C0366E93}" presName="sibTrans" presStyleCnt="0"/>
      <dgm:spPr/>
    </dgm:pt>
    <dgm:pt modelId="{96176465-269B-4A16-AA5C-C9D8C3CCC110}" type="pres">
      <dgm:prSet presAssocID="{7024BFB0-BB3E-4B41-9B4E-48073D1B23C5}" presName="node" presStyleLbl="alignAccFollowNode1" presStyleIdx="18" presStyleCnt="25">
        <dgm:presLayoutVars>
          <dgm:bulletEnabled val="1"/>
        </dgm:presLayoutVars>
      </dgm:prSet>
      <dgm:spPr/>
    </dgm:pt>
    <dgm:pt modelId="{71EF9A55-E4C9-4A5B-A1A2-81A3D8958110}" type="pres">
      <dgm:prSet presAssocID="{0806DC3E-1023-45CF-AFF3-814403FDCABC}" presName="sibTrans" presStyleCnt="0"/>
      <dgm:spPr/>
    </dgm:pt>
    <dgm:pt modelId="{86BD6845-EE91-41FD-AA7B-E7E3290EECF4}" type="pres">
      <dgm:prSet presAssocID="{10C78EFA-2A34-43B8-B11C-D9F8725419C7}" presName="node" presStyleLbl="alignAccFollowNode1" presStyleIdx="19" presStyleCnt="25">
        <dgm:presLayoutVars>
          <dgm:bulletEnabled val="1"/>
        </dgm:presLayoutVars>
      </dgm:prSet>
      <dgm:spPr/>
    </dgm:pt>
    <dgm:pt modelId="{8FC7D9A1-9399-4FDC-8A45-BEE6117A971D}" type="pres">
      <dgm:prSet presAssocID="{B58026DB-0CC0-4C61-9F00-0C67ABA283C1}" presName="vSp" presStyleCnt="0"/>
      <dgm:spPr/>
    </dgm:pt>
    <dgm:pt modelId="{CC88CCD0-572D-4243-AF5A-450C600E295A}" type="pres">
      <dgm:prSet presAssocID="{AFDB4F9B-5546-4109-A552-E5D889F791A4}" presName="horFlow" presStyleCnt="0"/>
      <dgm:spPr/>
    </dgm:pt>
    <dgm:pt modelId="{120822DA-CA6E-41FF-AC47-891EDCF0470E}" type="pres">
      <dgm:prSet presAssocID="{AFDB4F9B-5546-4109-A552-E5D889F791A4}" presName="bigChev" presStyleLbl="node1" presStyleIdx="4" presStyleCnt="5"/>
      <dgm:spPr/>
    </dgm:pt>
    <dgm:pt modelId="{557219DD-E0A2-4913-8434-C7CBF404246F}" type="pres">
      <dgm:prSet presAssocID="{3737AD7E-05B7-4999-A6D5-B5123EF60109}" presName="parTrans" presStyleCnt="0"/>
      <dgm:spPr/>
    </dgm:pt>
    <dgm:pt modelId="{C4B8967C-F1BF-4FC5-A3B3-4796C070CA25}" type="pres">
      <dgm:prSet presAssocID="{2FEE4B86-0053-4A18-8040-E77BB6C62D64}" presName="node" presStyleLbl="alignAccFollowNode1" presStyleIdx="20" presStyleCnt="25">
        <dgm:presLayoutVars>
          <dgm:bulletEnabled val="1"/>
        </dgm:presLayoutVars>
      </dgm:prSet>
      <dgm:spPr/>
    </dgm:pt>
    <dgm:pt modelId="{A4ACA665-2B74-4D99-95D0-538CE721DF77}" type="pres">
      <dgm:prSet presAssocID="{CE1E9CC1-6726-43F8-801A-70AFAA7C7023}" presName="sibTrans" presStyleCnt="0"/>
      <dgm:spPr/>
    </dgm:pt>
    <dgm:pt modelId="{2CF7E708-795A-4461-8B9C-B832CA5D6E46}" type="pres">
      <dgm:prSet presAssocID="{A0E05582-D606-4165-9684-46062D0E992B}" presName="node" presStyleLbl="alignAccFollowNode1" presStyleIdx="21" presStyleCnt="25">
        <dgm:presLayoutVars>
          <dgm:bulletEnabled val="1"/>
        </dgm:presLayoutVars>
      </dgm:prSet>
      <dgm:spPr/>
    </dgm:pt>
    <dgm:pt modelId="{54738D2F-C9A9-4AD9-A168-F88408BFEF2B}" type="pres">
      <dgm:prSet presAssocID="{001D0B25-323C-45A5-8223-5FB95450559E}" presName="sibTrans" presStyleCnt="0"/>
      <dgm:spPr/>
    </dgm:pt>
    <dgm:pt modelId="{93A2588B-9C99-4418-98FE-4074DB791112}" type="pres">
      <dgm:prSet presAssocID="{E7E654FA-B3BD-44E7-ACD4-BE64F7CFC182}" presName="node" presStyleLbl="alignAccFollowNode1" presStyleIdx="22" presStyleCnt="25">
        <dgm:presLayoutVars>
          <dgm:bulletEnabled val="1"/>
        </dgm:presLayoutVars>
      </dgm:prSet>
      <dgm:spPr/>
    </dgm:pt>
    <dgm:pt modelId="{8B8BD097-C026-4071-8AE3-D1ED50BA252C}" type="pres">
      <dgm:prSet presAssocID="{369D6F2B-6248-4140-BA67-72C89A928493}" presName="sibTrans" presStyleCnt="0"/>
      <dgm:spPr/>
    </dgm:pt>
    <dgm:pt modelId="{109B380C-18DD-4B75-971A-4135634B12C6}" type="pres">
      <dgm:prSet presAssocID="{1168EBA1-D1BE-4D55-888A-589A868A6415}" presName="node" presStyleLbl="alignAccFollowNode1" presStyleIdx="23" presStyleCnt="25">
        <dgm:presLayoutVars>
          <dgm:bulletEnabled val="1"/>
        </dgm:presLayoutVars>
      </dgm:prSet>
      <dgm:spPr/>
    </dgm:pt>
    <dgm:pt modelId="{2ED876CF-19AE-4F74-A07D-786A68689203}" type="pres">
      <dgm:prSet presAssocID="{B9BA8756-F912-480B-888C-7389B5D46EE6}" presName="sibTrans" presStyleCnt="0"/>
      <dgm:spPr/>
    </dgm:pt>
    <dgm:pt modelId="{39134580-D6F9-41C1-9BD1-869569DA11DA}" type="pres">
      <dgm:prSet presAssocID="{B24D2B1D-43FA-4591-9503-AAC3E2997EE6}" presName="node" presStyleLbl="alignAccFollowNode1" presStyleIdx="24" presStyleCnt="25">
        <dgm:presLayoutVars>
          <dgm:bulletEnabled val="1"/>
        </dgm:presLayoutVars>
      </dgm:prSet>
      <dgm:spPr/>
    </dgm:pt>
  </dgm:ptLst>
  <dgm:cxnLst>
    <dgm:cxn modelId="{1E1EC801-7C11-4A87-A90C-C7A7B4546928}" srcId="{B58026DB-0CC0-4C61-9F00-0C67ABA283C1}" destId="{10C78EFA-2A34-43B8-B11C-D9F8725419C7}" srcOrd="4" destOrd="0" parTransId="{434B630D-A357-4740-B075-B7B119EE31C0}" sibTransId="{1112F748-32B9-412E-BD6A-3A4D86753BCD}"/>
    <dgm:cxn modelId="{9CE64902-0CB2-4FA5-BD29-CF760FB711B3}" type="presOf" srcId="{9E4A2CCA-F706-4BEF-B008-73637F324749}" destId="{4CE5F922-2D97-4429-8D9D-989BE693320E}" srcOrd="0" destOrd="0" presId="urn:microsoft.com/office/officeart/2005/8/layout/lProcess3"/>
    <dgm:cxn modelId="{E6E25E02-9D84-422C-8CCA-80F30C81F492}" srcId="{A9E72EB8-EA10-4FBF-B87C-E82E0211D883}" destId="{09ED0C23-8F84-4BEF-9284-BC60012A44D6}" srcOrd="4" destOrd="0" parTransId="{23557CD6-CAB3-4C31-A1DE-7145DA2423DC}" sibTransId="{2EEF7883-CFC3-4D05-8851-C9DCBEEB16F1}"/>
    <dgm:cxn modelId="{3A6C5E0B-DBF4-4A4F-B8B7-8E6E2F5672CB}" srcId="{04FE6230-B793-42B5-BFA6-902AE06744AA}" destId="{31EE86B9-C574-44A7-86C5-D1F83B087EE6}" srcOrd="0" destOrd="0" parTransId="{61CB9642-F805-4BD3-BE4B-36D4A27FDEDF}" sibTransId="{E79D1B7B-032F-4AF9-B756-E12C848185B6}"/>
    <dgm:cxn modelId="{5F71AE0D-07ED-476D-BF09-4AEA9601CF7A}" srcId="{0F1F6102-AB29-463D-AAC9-D5CD7CF5959E}" destId="{4947A6FD-8CD6-409D-B33F-1C6FBAD954FC}" srcOrd="4" destOrd="0" parTransId="{BA58D516-6032-47FF-977A-BC39E5244023}" sibTransId="{22B83D3F-7373-4875-91BA-CC4887EC6C0F}"/>
    <dgm:cxn modelId="{6BA00814-D218-4432-ACD3-4D512194A7FE}" type="presOf" srcId="{A9E72EB8-EA10-4FBF-B87C-E82E0211D883}" destId="{2ADCDC1B-A1B6-4398-A84E-1305EE01C82E}" srcOrd="0" destOrd="0" presId="urn:microsoft.com/office/officeart/2005/8/layout/lProcess3"/>
    <dgm:cxn modelId="{376B6015-BFA8-47BA-816A-5C26127373B9}" srcId="{04FE6230-B793-42B5-BFA6-902AE06744AA}" destId="{387F5811-03AF-4BAB-8A92-1836EEBDAAE6}" srcOrd="3" destOrd="0" parTransId="{30DA247F-7311-4378-8E7F-6EBDBB972875}" sibTransId="{A4757F4C-91E3-49E6-914D-074E56CAFBF5}"/>
    <dgm:cxn modelId="{6057491B-67BF-43CD-985C-C568A4CA4B97}" srcId="{B58026DB-0CC0-4C61-9F00-0C67ABA283C1}" destId="{3EA57A5B-EC25-4EFF-B68B-0429D210AA2D}" srcOrd="1" destOrd="0" parTransId="{CE814765-D989-4311-95F4-BE55E9A9FDFC}" sibTransId="{5CD50021-977B-401C-957B-9EA3B1B163C9}"/>
    <dgm:cxn modelId="{968B8922-C060-4554-9749-B183B793A0C5}" srcId="{B58026DB-0CC0-4C61-9F00-0C67ABA283C1}" destId="{A3B65E14-6BFD-4807-84C3-776E30F4601F}" srcOrd="2" destOrd="0" parTransId="{4FCB89F8-E4DA-48C2-B53B-360745F6AD54}" sibTransId="{36A68350-7E28-4279-B006-A041C0366E93}"/>
    <dgm:cxn modelId="{A2C6B139-5F29-4141-B430-D1959498485E}" type="presOf" srcId="{6899D6FD-9895-48DC-9ADE-95F7BB9CE4FC}" destId="{41BFE5BC-FC8C-47F2-9437-CA7B57EFB255}" srcOrd="0" destOrd="0" presId="urn:microsoft.com/office/officeart/2005/8/layout/lProcess3"/>
    <dgm:cxn modelId="{179FE646-3E7E-4D86-A299-1D40D2B2F6A5}" type="presOf" srcId="{AEFD7A4C-AC3B-40C1-918E-CE3B946C66D8}" destId="{72DD5B75-A590-4382-9D14-425D715B5B85}" srcOrd="0" destOrd="0" presId="urn:microsoft.com/office/officeart/2005/8/layout/lProcess3"/>
    <dgm:cxn modelId="{FF0F3E49-0DC1-40DB-8830-4D2B557AD974}" type="presOf" srcId="{AFDB4F9B-5546-4109-A552-E5D889F791A4}" destId="{120822DA-CA6E-41FF-AC47-891EDCF0470E}" srcOrd="0" destOrd="0" presId="urn:microsoft.com/office/officeart/2005/8/layout/lProcess3"/>
    <dgm:cxn modelId="{5591904B-D547-465F-B543-0A8760D8F3AA}" type="presOf" srcId="{5BACA9D5-BB8E-4D7C-987A-077ACFCE6CB4}" destId="{84E54BBA-9F73-47A8-8E9E-2D1A8D8832E3}" srcOrd="0" destOrd="0" presId="urn:microsoft.com/office/officeart/2005/8/layout/lProcess3"/>
    <dgm:cxn modelId="{225DF94E-E5BE-4CA9-8833-286F5369BFDC}" type="presOf" srcId="{387F5811-03AF-4BAB-8A92-1836EEBDAAE6}" destId="{C04E9CCB-21B0-4901-9A1A-EF054EAC937A}" srcOrd="0" destOrd="0" presId="urn:microsoft.com/office/officeart/2005/8/layout/lProcess3"/>
    <dgm:cxn modelId="{54625450-051E-4471-8B6A-52A00FC4DF7C}" type="presOf" srcId="{E7E654FA-B3BD-44E7-ACD4-BE64F7CFC182}" destId="{93A2588B-9C99-4418-98FE-4074DB791112}" srcOrd="0" destOrd="0" presId="urn:microsoft.com/office/officeart/2005/8/layout/lProcess3"/>
    <dgm:cxn modelId="{CA866356-2A55-4742-BF1F-A33DBA254929}" srcId="{B169DF58-1199-4652-BA86-86F84E9E9605}" destId="{04FE6230-B793-42B5-BFA6-902AE06744AA}" srcOrd="0" destOrd="0" parTransId="{E79F4DB4-A5D9-4697-911B-00D4FA8E06D2}" sibTransId="{876608F5-5C26-4150-894C-F1695F5EFF94}"/>
    <dgm:cxn modelId="{ADA85457-588A-44C9-A9C5-BC5A4EE354E2}" srcId="{B169DF58-1199-4652-BA86-86F84E9E9605}" destId="{A9E72EB8-EA10-4FBF-B87C-E82E0211D883}" srcOrd="2" destOrd="0" parTransId="{91670DF3-025D-4BB2-A67D-0813EDF32FF7}" sibTransId="{733F4F6A-6787-4797-B754-B1BA29F2F244}"/>
    <dgm:cxn modelId="{A8AEFB5B-ED4E-47C5-A390-E0DB9A39572D}" type="presOf" srcId="{AFC0DD04-DB5B-4DA1-B7ED-2603D80F5BA8}" destId="{014A7032-A08B-47C5-A9B8-5D3F08CFA2FC}" srcOrd="0" destOrd="0" presId="urn:microsoft.com/office/officeart/2005/8/layout/lProcess3"/>
    <dgm:cxn modelId="{C6729365-EB4B-4AA1-86F1-F3630905908F}" type="presOf" srcId="{10C78EFA-2A34-43B8-B11C-D9F8725419C7}" destId="{86BD6845-EE91-41FD-AA7B-E7E3290EECF4}" srcOrd="0" destOrd="0" presId="urn:microsoft.com/office/officeart/2005/8/layout/lProcess3"/>
    <dgm:cxn modelId="{05909967-86C6-4DF5-94EA-7D6E3BC91014}" type="presOf" srcId="{9C2E3C68-33D9-4483-A9A9-1AC6DF5D3F3A}" destId="{4C3E63AB-082A-438A-94F8-F7A5D5F7926E}" srcOrd="0" destOrd="0" presId="urn:microsoft.com/office/officeart/2005/8/layout/lProcess3"/>
    <dgm:cxn modelId="{D53F006A-8BEA-47B6-99C9-4DF3B0D267D0}" srcId="{A9E72EB8-EA10-4FBF-B87C-E82E0211D883}" destId="{3A080B41-D9BB-409E-AD1B-A9FFDEEB6862}" srcOrd="3" destOrd="0" parTransId="{32CC14F7-C1A5-4C21-97BD-0D34F84395D5}" sibTransId="{68A4F83D-149E-45EB-B571-95EC11736D03}"/>
    <dgm:cxn modelId="{9094D16D-73B0-4575-BC25-030F4181B318}" srcId="{04FE6230-B793-42B5-BFA6-902AE06744AA}" destId="{9C2E3C68-33D9-4483-A9A9-1AC6DF5D3F3A}" srcOrd="4" destOrd="0" parTransId="{850C4744-7B00-491F-8695-AEB6B7E99621}" sibTransId="{D91564AA-D387-471B-959D-3604ABBC5FAA}"/>
    <dgm:cxn modelId="{FE387776-6018-429A-B025-05609CEAF781}" srcId="{0F1F6102-AB29-463D-AAC9-D5CD7CF5959E}" destId="{9E4A2CCA-F706-4BEF-B008-73637F324749}" srcOrd="3" destOrd="0" parTransId="{12C926C5-3959-458F-9C7A-D9E6137331C4}" sibTransId="{1F40C3F3-B178-4ECE-8F03-49BF4E784B57}"/>
    <dgm:cxn modelId="{A829AC7B-855A-4076-9DBC-09F643C7BF15}" srcId="{A9E72EB8-EA10-4FBF-B87C-E82E0211D883}" destId="{66EEBA39-E3CF-4377-A2E4-A1CC2AFD8637}" srcOrd="0" destOrd="0" parTransId="{1AD79CE6-5A5A-435F-85ED-3EF2F97D23FC}" sibTransId="{470E7227-3600-4458-A23C-58C88BBAA3B6}"/>
    <dgm:cxn modelId="{92FFBA82-9B2E-4509-B6C7-603873B8616F}" type="presOf" srcId="{31EE86B9-C574-44A7-86C5-D1F83B087EE6}" destId="{928DA3C4-6BD8-442B-9C21-6C8E04B4F2B9}" srcOrd="0" destOrd="0" presId="urn:microsoft.com/office/officeart/2005/8/layout/lProcess3"/>
    <dgm:cxn modelId="{C83CD182-96A5-483F-AABE-A0B943E1C6AF}" srcId="{B58026DB-0CC0-4C61-9F00-0C67ABA283C1}" destId="{7024BFB0-BB3E-4B41-9B4E-48073D1B23C5}" srcOrd="3" destOrd="0" parTransId="{34628FC3-71AB-457B-9252-8D23A1770267}" sibTransId="{0806DC3E-1023-45CF-AFF3-814403FDCABC}"/>
    <dgm:cxn modelId="{4755918B-CB70-42C0-8340-24B4919D6EC6}" srcId="{A9E72EB8-EA10-4FBF-B87C-E82E0211D883}" destId="{5BACA9D5-BB8E-4D7C-987A-077ACFCE6CB4}" srcOrd="2" destOrd="0" parTransId="{A4A5B0FA-EF0F-41E1-BFAC-0D1E39AF3148}" sibTransId="{E59CD3EB-A1A4-4EC4-9E80-E3270E9876ED}"/>
    <dgm:cxn modelId="{99122B8E-FC5A-4E59-ADC7-AA9FE25D35B9}" type="presOf" srcId="{04FE6230-B793-42B5-BFA6-902AE06744AA}" destId="{2E8CB523-0CE8-457A-B543-EE71A691B08A}" srcOrd="0" destOrd="0" presId="urn:microsoft.com/office/officeart/2005/8/layout/lProcess3"/>
    <dgm:cxn modelId="{54E4E391-B1D8-4C17-B3B7-23FB088556A1}" type="presOf" srcId="{3EA57A5B-EC25-4EFF-B68B-0429D210AA2D}" destId="{B37B0CDB-0A59-4E1E-846A-BB7E71C3E8DB}" srcOrd="0" destOrd="0" presId="urn:microsoft.com/office/officeart/2005/8/layout/lProcess3"/>
    <dgm:cxn modelId="{F5D16498-E287-4CFB-B6C6-912407F9F06A}" srcId="{AFDB4F9B-5546-4109-A552-E5D889F791A4}" destId="{1168EBA1-D1BE-4D55-888A-589A868A6415}" srcOrd="3" destOrd="0" parTransId="{4EA913C3-1532-4BA5-A830-06E1A5608407}" sibTransId="{B9BA8756-F912-480B-888C-7389B5D46EE6}"/>
    <dgm:cxn modelId="{13D1DC9A-63DF-41C8-9F2D-E0E1F404498F}" type="presOf" srcId="{7024BFB0-BB3E-4B41-9B4E-48073D1B23C5}" destId="{96176465-269B-4A16-AA5C-C9D8C3CCC110}" srcOrd="0" destOrd="0" presId="urn:microsoft.com/office/officeart/2005/8/layout/lProcess3"/>
    <dgm:cxn modelId="{9709C69E-7303-43F9-A327-7D32E3298F1E}" type="presOf" srcId="{1168EBA1-D1BE-4D55-888A-589A868A6415}" destId="{109B380C-18DD-4B75-971A-4135634B12C6}" srcOrd="0" destOrd="0" presId="urn:microsoft.com/office/officeart/2005/8/layout/lProcess3"/>
    <dgm:cxn modelId="{B17660A8-CF83-4634-965E-FBDB2D0BC42E}" srcId="{AFDB4F9B-5546-4109-A552-E5D889F791A4}" destId="{2FEE4B86-0053-4A18-8040-E77BB6C62D64}" srcOrd="0" destOrd="0" parTransId="{3737AD7E-05B7-4999-A6D5-B5123EF60109}" sibTransId="{CE1E9CC1-6726-43F8-801A-70AFAA7C7023}"/>
    <dgm:cxn modelId="{57B9F0A8-E429-47E6-A57B-35939A3F7D1B}" srcId="{AFDB4F9B-5546-4109-A552-E5D889F791A4}" destId="{B24D2B1D-43FA-4591-9503-AAC3E2997EE6}" srcOrd="4" destOrd="0" parTransId="{2C912D00-01CE-4CBA-B2AE-88AB856CBFD2}" sibTransId="{6239CCDF-D0FE-4033-83DF-E180B65FFE68}"/>
    <dgm:cxn modelId="{F225A5AE-301D-46CD-B3EC-853CEBAA037D}" type="presOf" srcId="{973612CB-2855-44C5-91F3-397892B5770D}" destId="{3F2B8EF2-D38B-4CBD-9E76-E499803457BA}" srcOrd="0" destOrd="0" presId="urn:microsoft.com/office/officeart/2005/8/layout/lProcess3"/>
    <dgm:cxn modelId="{A80C06B3-556B-48E5-A0B1-D53CB114E361}" type="presOf" srcId="{B58026DB-0CC0-4C61-9F00-0C67ABA283C1}" destId="{75AC6910-D1C0-44E5-B833-288EA66FF952}" srcOrd="0" destOrd="0" presId="urn:microsoft.com/office/officeart/2005/8/layout/lProcess3"/>
    <dgm:cxn modelId="{8E1CF3C0-D105-4920-B34D-F6B2280551B0}" srcId="{B169DF58-1199-4652-BA86-86F84E9E9605}" destId="{0F1F6102-AB29-463D-AAC9-D5CD7CF5959E}" srcOrd="1" destOrd="0" parTransId="{57AEE144-CC2B-45FD-9838-2F2D1C07D377}" sibTransId="{9D667BB3-AEBE-4D0C-88A1-6B4CD9D7BB24}"/>
    <dgm:cxn modelId="{C07C6DC4-B236-40D5-B1A6-5DDB2C5D107C}" srcId="{0F1F6102-AB29-463D-AAC9-D5CD7CF5959E}" destId="{CDAD3141-241F-44C8-A5AB-75BA45980E35}" srcOrd="0" destOrd="0" parTransId="{BCF31B84-82C4-49C2-9A63-093F7F4C98BC}" sibTransId="{AA0429F3-304A-47CC-B241-15D26C2277AE}"/>
    <dgm:cxn modelId="{37DE8DC6-FB23-48AF-B65B-EFDBDA808B1B}" type="presOf" srcId="{B169DF58-1199-4652-BA86-86F84E9E9605}" destId="{D13EFECF-6070-4B49-B2AA-AD36A54DDCAF}" srcOrd="0" destOrd="0" presId="urn:microsoft.com/office/officeart/2005/8/layout/lProcess3"/>
    <dgm:cxn modelId="{12DF8AD3-2A26-4F8F-B937-C0EE9C89838E}" srcId="{0F1F6102-AB29-463D-AAC9-D5CD7CF5959E}" destId="{6899D6FD-9895-48DC-9ADE-95F7BB9CE4FC}" srcOrd="2" destOrd="0" parTransId="{BF99BA2D-CBF7-4B61-8908-9076C0614531}" sibTransId="{3E3D7CDD-C5DD-456C-882F-FF407E346CFC}"/>
    <dgm:cxn modelId="{3B38E7D5-7755-43B4-AFAC-583FFCD35495}" srcId="{A9E72EB8-EA10-4FBF-B87C-E82E0211D883}" destId="{AFC0DD04-DB5B-4DA1-B7ED-2603D80F5BA8}" srcOrd="1" destOrd="0" parTransId="{A945A912-C35C-48C8-8D11-5C41E7769ED6}" sibTransId="{29D7F4AA-88BD-4250-BC49-E09B73BB60CD}"/>
    <dgm:cxn modelId="{220E4ED6-2B14-4551-B054-2A7EE63FB8FF}" type="presOf" srcId="{09ED0C23-8F84-4BEF-9284-BC60012A44D6}" destId="{DF51ACED-28A5-491E-A0DC-26ABBDF28913}" srcOrd="0" destOrd="0" presId="urn:microsoft.com/office/officeart/2005/8/layout/lProcess3"/>
    <dgm:cxn modelId="{25D5D9D8-6474-4CDC-9ADD-96E1F7B76D79}" type="presOf" srcId="{2FEE4B86-0053-4A18-8040-E77BB6C62D64}" destId="{C4B8967C-F1BF-4FC5-A3B3-4796C070CA25}" srcOrd="0" destOrd="0" presId="urn:microsoft.com/office/officeart/2005/8/layout/lProcess3"/>
    <dgm:cxn modelId="{511879D9-48EF-4D1E-966C-21CF706CBDBF}" srcId="{0F1F6102-AB29-463D-AAC9-D5CD7CF5959E}" destId="{9AE1261E-1B65-4F18-A067-377FAA890931}" srcOrd="1" destOrd="0" parTransId="{1BA95CC8-5672-4611-832F-D27A96E783CC}" sibTransId="{E102F274-36A4-4001-8B61-9695759009E6}"/>
    <dgm:cxn modelId="{8019C6D9-A64C-421D-8D0E-DE33AFC6D24F}" srcId="{B169DF58-1199-4652-BA86-86F84E9E9605}" destId="{B58026DB-0CC0-4C61-9F00-0C67ABA283C1}" srcOrd="3" destOrd="0" parTransId="{4375F498-E8BF-400B-BBFB-F418B16C62EB}" sibTransId="{2672F239-D370-43F9-842A-85589B38E6E3}"/>
    <dgm:cxn modelId="{CCAC21DE-144D-4EBF-8E79-06F4EE17C3FA}" srcId="{B58026DB-0CC0-4C61-9F00-0C67ABA283C1}" destId="{AEFD7A4C-AC3B-40C1-918E-CE3B946C66D8}" srcOrd="0" destOrd="0" parTransId="{D19596C6-C998-4703-AF1E-7CB2AA5C3B27}" sibTransId="{7A5386E2-EB48-494F-A5FD-663357229566}"/>
    <dgm:cxn modelId="{3DE8ADDE-AF39-4710-A84E-DD147DB83E88}" srcId="{AFDB4F9B-5546-4109-A552-E5D889F791A4}" destId="{A0E05582-D606-4165-9684-46062D0E992B}" srcOrd="1" destOrd="0" parTransId="{9C052BF7-5008-4136-AEBD-4AD4E7A5B3CA}" sibTransId="{001D0B25-323C-45A5-8223-5FB95450559E}"/>
    <dgm:cxn modelId="{F195B2E1-1E35-4F63-8C82-EF2B04CE6EC9}" type="presOf" srcId="{A0E05582-D606-4165-9684-46062D0E992B}" destId="{2CF7E708-795A-4461-8B9C-B832CA5D6E46}" srcOrd="0" destOrd="0" presId="urn:microsoft.com/office/officeart/2005/8/layout/lProcess3"/>
    <dgm:cxn modelId="{BABACDE5-52A2-4CE7-A171-F70F5DBD010D}" type="presOf" srcId="{B24D2B1D-43FA-4591-9503-AAC3E2997EE6}" destId="{39134580-D6F9-41C1-9BD1-869569DA11DA}" srcOrd="0" destOrd="0" presId="urn:microsoft.com/office/officeart/2005/8/layout/lProcess3"/>
    <dgm:cxn modelId="{35BD9EE7-61E1-422A-B828-93B2EFDB24A2}" srcId="{04FE6230-B793-42B5-BFA6-902AE06744AA}" destId="{973612CB-2855-44C5-91F3-397892B5770D}" srcOrd="2" destOrd="0" parTransId="{AB9F955B-4B90-463A-BF47-5C8C9086E81A}" sibTransId="{D1767E2F-59DC-4E2B-B464-BC1BCBAFDE0C}"/>
    <dgm:cxn modelId="{633D54E8-D135-48AF-96D5-6F5B6481F4AB}" type="presOf" srcId="{9AE1261E-1B65-4F18-A067-377FAA890931}" destId="{FFD1AA20-D36B-4B0F-90DA-3445AE15C744}" srcOrd="0" destOrd="0" presId="urn:microsoft.com/office/officeart/2005/8/layout/lProcess3"/>
    <dgm:cxn modelId="{48B07AE8-F06F-48FF-8CBA-D4A3721C4C24}" type="presOf" srcId="{6343CA34-FE42-4A8C-8110-6F0F1BDF8C1D}" destId="{B40DF3F9-EBC8-406B-AF97-09ADC552E0CD}" srcOrd="0" destOrd="0" presId="urn:microsoft.com/office/officeart/2005/8/layout/lProcess3"/>
    <dgm:cxn modelId="{36D331E9-9F73-40B5-9DD1-1D7F48989286}" srcId="{AFDB4F9B-5546-4109-A552-E5D889F791A4}" destId="{E7E654FA-B3BD-44E7-ACD4-BE64F7CFC182}" srcOrd="2" destOrd="0" parTransId="{A4829145-06ED-4393-B51B-C0F8C5474FC5}" sibTransId="{369D6F2B-6248-4140-BA67-72C89A928493}"/>
    <dgm:cxn modelId="{BABDE5EC-2DCF-41DD-AB5C-05EC5E800A35}" type="presOf" srcId="{4947A6FD-8CD6-409D-B33F-1C6FBAD954FC}" destId="{3F8E3673-6199-40AA-804C-CB956441B2AF}" srcOrd="0" destOrd="0" presId="urn:microsoft.com/office/officeart/2005/8/layout/lProcess3"/>
    <dgm:cxn modelId="{8F722EEF-9573-41FA-AF1C-11BCAE12B2B7}" type="presOf" srcId="{66EEBA39-E3CF-4377-A2E4-A1CC2AFD8637}" destId="{1ABFD2E1-ABEE-47CC-B89B-73FF67CCDC48}" srcOrd="0" destOrd="0" presId="urn:microsoft.com/office/officeart/2005/8/layout/lProcess3"/>
    <dgm:cxn modelId="{2EE1FEF0-2A1D-45B2-AF8F-C1101FFB0C45}" srcId="{04FE6230-B793-42B5-BFA6-902AE06744AA}" destId="{6343CA34-FE42-4A8C-8110-6F0F1BDF8C1D}" srcOrd="1" destOrd="0" parTransId="{834020ED-932E-4EDC-9388-3155F764A1EB}" sibTransId="{9C24510F-D57A-4BEA-B0F9-1F5134C03397}"/>
    <dgm:cxn modelId="{F0220CF9-1394-4D47-B161-174D7DF22C11}" srcId="{B169DF58-1199-4652-BA86-86F84E9E9605}" destId="{AFDB4F9B-5546-4109-A552-E5D889F791A4}" srcOrd="4" destOrd="0" parTransId="{42E24076-90F6-41F7-871D-138A6E96CAD2}" sibTransId="{809B3B22-6452-4ED9-80B6-4AC4BB438593}"/>
    <dgm:cxn modelId="{C2015CFA-210C-455A-9F37-A65D458EC08B}" type="presOf" srcId="{3A080B41-D9BB-409E-AD1B-A9FFDEEB6862}" destId="{11436D3F-0BDA-4757-99A3-EE832A31245C}" srcOrd="0" destOrd="0" presId="urn:microsoft.com/office/officeart/2005/8/layout/lProcess3"/>
    <dgm:cxn modelId="{48F1A2FA-EBBC-45B5-B49E-3E600945D686}" type="presOf" srcId="{0F1F6102-AB29-463D-AAC9-D5CD7CF5959E}" destId="{C11230E4-EE79-47EA-A78A-7B2CA9D85261}" srcOrd="0" destOrd="0" presId="urn:microsoft.com/office/officeart/2005/8/layout/lProcess3"/>
    <dgm:cxn modelId="{FFEFFFFB-3CF8-4221-B800-3174C5E9807F}" type="presOf" srcId="{CDAD3141-241F-44C8-A5AB-75BA45980E35}" destId="{83DB37F8-D2DF-47B0-809E-AA41F7D57327}" srcOrd="0" destOrd="0" presId="urn:microsoft.com/office/officeart/2005/8/layout/lProcess3"/>
    <dgm:cxn modelId="{590505FD-1C0A-42FF-8BAD-AEAA16704B94}" type="presOf" srcId="{A3B65E14-6BFD-4807-84C3-776E30F4601F}" destId="{990D68C2-D77D-40AF-B7EC-87DF8E86D097}" srcOrd="0" destOrd="0" presId="urn:microsoft.com/office/officeart/2005/8/layout/lProcess3"/>
    <dgm:cxn modelId="{663402D0-D2CC-4847-B357-F7C28F95673C}" type="presParOf" srcId="{D13EFECF-6070-4B49-B2AA-AD36A54DDCAF}" destId="{05DF2506-BB0F-4838-B8C4-9F4E7B26E2CD}" srcOrd="0" destOrd="0" presId="urn:microsoft.com/office/officeart/2005/8/layout/lProcess3"/>
    <dgm:cxn modelId="{80ED57CE-3936-450D-A424-D669BB6C00C5}" type="presParOf" srcId="{05DF2506-BB0F-4838-B8C4-9F4E7B26E2CD}" destId="{2E8CB523-0CE8-457A-B543-EE71A691B08A}" srcOrd="0" destOrd="0" presId="urn:microsoft.com/office/officeart/2005/8/layout/lProcess3"/>
    <dgm:cxn modelId="{9FBE932E-B978-4AC3-B643-D1EFE393F309}" type="presParOf" srcId="{05DF2506-BB0F-4838-B8C4-9F4E7B26E2CD}" destId="{35D85EFD-F8C6-4A24-A660-D6D1A9CC365A}" srcOrd="1" destOrd="0" presId="urn:microsoft.com/office/officeart/2005/8/layout/lProcess3"/>
    <dgm:cxn modelId="{D82E39E6-EEBD-48FD-8730-784E77B998C2}" type="presParOf" srcId="{05DF2506-BB0F-4838-B8C4-9F4E7B26E2CD}" destId="{928DA3C4-6BD8-442B-9C21-6C8E04B4F2B9}" srcOrd="2" destOrd="0" presId="urn:microsoft.com/office/officeart/2005/8/layout/lProcess3"/>
    <dgm:cxn modelId="{BE8ABEB0-70E8-4DAA-87D4-148DAF9F326D}" type="presParOf" srcId="{05DF2506-BB0F-4838-B8C4-9F4E7B26E2CD}" destId="{62A1966E-F6C6-49B6-BAF2-3D6D0CE9FE8F}" srcOrd="3" destOrd="0" presId="urn:microsoft.com/office/officeart/2005/8/layout/lProcess3"/>
    <dgm:cxn modelId="{47F47D03-A29B-4372-96C2-CE79B115A80F}" type="presParOf" srcId="{05DF2506-BB0F-4838-B8C4-9F4E7B26E2CD}" destId="{B40DF3F9-EBC8-406B-AF97-09ADC552E0CD}" srcOrd="4" destOrd="0" presId="urn:microsoft.com/office/officeart/2005/8/layout/lProcess3"/>
    <dgm:cxn modelId="{EEE72910-35DF-410D-97DD-D5A4E588C9DD}" type="presParOf" srcId="{05DF2506-BB0F-4838-B8C4-9F4E7B26E2CD}" destId="{DC468E7E-6785-4521-A3E0-E45AE330CC2A}" srcOrd="5" destOrd="0" presId="urn:microsoft.com/office/officeart/2005/8/layout/lProcess3"/>
    <dgm:cxn modelId="{46DA476A-5207-4E0C-81CA-2054EEE98437}" type="presParOf" srcId="{05DF2506-BB0F-4838-B8C4-9F4E7B26E2CD}" destId="{3F2B8EF2-D38B-4CBD-9E76-E499803457BA}" srcOrd="6" destOrd="0" presId="urn:microsoft.com/office/officeart/2005/8/layout/lProcess3"/>
    <dgm:cxn modelId="{3FF087CE-EBE7-40F2-8DAD-F18D76830B78}" type="presParOf" srcId="{05DF2506-BB0F-4838-B8C4-9F4E7B26E2CD}" destId="{6DCF5DCD-00EB-4CDE-BE37-938449801E18}" srcOrd="7" destOrd="0" presId="urn:microsoft.com/office/officeart/2005/8/layout/lProcess3"/>
    <dgm:cxn modelId="{5702ED9C-6011-4524-84FE-09E5B7365963}" type="presParOf" srcId="{05DF2506-BB0F-4838-B8C4-9F4E7B26E2CD}" destId="{C04E9CCB-21B0-4901-9A1A-EF054EAC937A}" srcOrd="8" destOrd="0" presId="urn:microsoft.com/office/officeart/2005/8/layout/lProcess3"/>
    <dgm:cxn modelId="{A9EA14EB-0DF1-47DE-BB37-5A9FF6B873A0}" type="presParOf" srcId="{05DF2506-BB0F-4838-B8C4-9F4E7B26E2CD}" destId="{A82E5584-6305-4A4C-8D9A-13900B9784E1}" srcOrd="9" destOrd="0" presId="urn:microsoft.com/office/officeart/2005/8/layout/lProcess3"/>
    <dgm:cxn modelId="{360B6D49-721E-476B-9E26-B572C48820B4}" type="presParOf" srcId="{05DF2506-BB0F-4838-B8C4-9F4E7B26E2CD}" destId="{4C3E63AB-082A-438A-94F8-F7A5D5F7926E}" srcOrd="10" destOrd="0" presId="urn:microsoft.com/office/officeart/2005/8/layout/lProcess3"/>
    <dgm:cxn modelId="{872EDBBC-A58D-428E-BA04-9B0CE37BC3AB}" type="presParOf" srcId="{D13EFECF-6070-4B49-B2AA-AD36A54DDCAF}" destId="{D20B26A5-0A34-445E-B93E-230CEF534C22}" srcOrd="1" destOrd="0" presId="urn:microsoft.com/office/officeart/2005/8/layout/lProcess3"/>
    <dgm:cxn modelId="{68AA3D7D-A291-4E6A-8949-3CD19910D905}" type="presParOf" srcId="{D13EFECF-6070-4B49-B2AA-AD36A54DDCAF}" destId="{8BE7DAC2-B7ED-46B8-BE03-CB4C0CE13FDD}" srcOrd="2" destOrd="0" presId="urn:microsoft.com/office/officeart/2005/8/layout/lProcess3"/>
    <dgm:cxn modelId="{3D5072BB-41C9-4F92-BB37-215CA9AF243A}" type="presParOf" srcId="{8BE7DAC2-B7ED-46B8-BE03-CB4C0CE13FDD}" destId="{C11230E4-EE79-47EA-A78A-7B2CA9D85261}" srcOrd="0" destOrd="0" presId="urn:microsoft.com/office/officeart/2005/8/layout/lProcess3"/>
    <dgm:cxn modelId="{54C1C11D-D841-4341-BEB3-55188B46A207}" type="presParOf" srcId="{8BE7DAC2-B7ED-46B8-BE03-CB4C0CE13FDD}" destId="{A06C8476-377E-4465-9F37-2DD6BF2A2ACA}" srcOrd="1" destOrd="0" presId="urn:microsoft.com/office/officeart/2005/8/layout/lProcess3"/>
    <dgm:cxn modelId="{67F0A554-8A62-46B6-93A7-74DA1072DAB8}" type="presParOf" srcId="{8BE7DAC2-B7ED-46B8-BE03-CB4C0CE13FDD}" destId="{83DB37F8-D2DF-47B0-809E-AA41F7D57327}" srcOrd="2" destOrd="0" presId="urn:microsoft.com/office/officeart/2005/8/layout/lProcess3"/>
    <dgm:cxn modelId="{6AB5967F-001F-49AA-AB8D-2158451C5158}" type="presParOf" srcId="{8BE7DAC2-B7ED-46B8-BE03-CB4C0CE13FDD}" destId="{D25B89C7-4EBA-4EA9-9AB1-AD87703F4AFA}" srcOrd="3" destOrd="0" presId="urn:microsoft.com/office/officeart/2005/8/layout/lProcess3"/>
    <dgm:cxn modelId="{3E025F78-C3B3-4D5B-B71B-3C977C286DBF}" type="presParOf" srcId="{8BE7DAC2-B7ED-46B8-BE03-CB4C0CE13FDD}" destId="{FFD1AA20-D36B-4B0F-90DA-3445AE15C744}" srcOrd="4" destOrd="0" presId="urn:microsoft.com/office/officeart/2005/8/layout/lProcess3"/>
    <dgm:cxn modelId="{EC7F0EC6-7413-41C4-968F-B0177B54407F}" type="presParOf" srcId="{8BE7DAC2-B7ED-46B8-BE03-CB4C0CE13FDD}" destId="{63FC093F-0F40-40BA-95F5-93F973FF1620}" srcOrd="5" destOrd="0" presId="urn:microsoft.com/office/officeart/2005/8/layout/lProcess3"/>
    <dgm:cxn modelId="{BA8B4BAC-9CA5-4A25-9389-C236183FB908}" type="presParOf" srcId="{8BE7DAC2-B7ED-46B8-BE03-CB4C0CE13FDD}" destId="{41BFE5BC-FC8C-47F2-9437-CA7B57EFB255}" srcOrd="6" destOrd="0" presId="urn:microsoft.com/office/officeart/2005/8/layout/lProcess3"/>
    <dgm:cxn modelId="{B2543C70-4CDA-49B2-88CD-0FF686695198}" type="presParOf" srcId="{8BE7DAC2-B7ED-46B8-BE03-CB4C0CE13FDD}" destId="{0197FE9B-86BB-490F-8619-FF451C76108C}" srcOrd="7" destOrd="0" presId="urn:microsoft.com/office/officeart/2005/8/layout/lProcess3"/>
    <dgm:cxn modelId="{BBB358DC-F6DC-4521-8156-2E41D04BC52E}" type="presParOf" srcId="{8BE7DAC2-B7ED-46B8-BE03-CB4C0CE13FDD}" destId="{4CE5F922-2D97-4429-8D9D-989BE693320E}" srcOrd="8" destOrd="0" presId="urn:microsoft.com/office/officeart/2005/8/layout/lProcess3"/>
    <dgm:cxn modelId="{BA6F3053-DBEC-47F2-A954-630D98A25816}" type="presParOf" srcId="{8BE7DAC2-B7ED-46B8-BE03-CB4C0CE13FDD}" destId="{E55E3CA9-6B19-463B-B1A2-BD2117D01FE3}" srcOrd="9" destOrd="0" presId="urn:microsoft.com/office/officeart/2005/8/layout/lProcess3"/>
    <dgm:cxn modelId="{0545355A-0ACE-4E6B-851C-A3F0C2D2B25E}" type="presParOf" srcId="{8BE7DAC2-B7ED-46B8-BE03-CB4C0CE13FDD}" destId="{3F8E3673-6199-40AA-804C-CB956441B2AF}" srcOrd="10" destOrd="0" presId="urn:microsoft.com/office/officeart/2005/8/layout/lProcess3"/>
    <dgm:cxn modelId="{4EBB1915-0D3D-4332-AAD4-8A7C7D03D0B2}" type="presParOf" srcId="{D13EFECF-6070-4B49-B2AA-AD36A54DDCAF}" destId="{BD250BC8-AB95-4C53-9C45-4E40492C1B06}" srcOrd="3" destOrd="0" presId="urn:microsoft.com/office/officeart/2005/8/layout/lProcess3"/>
    <dgm:cxn modelId="{30B9C6DB-2E07-4010-BE24-4FC1870C6F0E}" type="presParOf" srcId="{D13EFECF-6070-4B49-B2AA-AD36A54DDCAF}" destId="{56642EBD-71AA-4333-AED4-F43AA22A6BBF}" srcOrd="4" destOrd="0" presId="urn:microsoft.com/office/officeart/2005/8/layout/lProcess3"/>
    <dgm:cxn modelId="{46A7BB23-0A39-4AC1-A757-EDECE2CA63EE}" type="presParOf" srcId="{56642EBD-71AA-4333-AED4-F43AA22A6BBF}" destId="{2ADCDC1B-A1B6-4398-A84E-1305EE01C82E}" srcOrd="0" destOrd="0" presId="urn:microsoft.com/office/officeart/2005/8/layout/lProcess3"/>
    <dgm:cxn modelId="{F94DFD28-9DF4-434A-9BE0-047868C2F4AF}" type="presParOf" srcId="{56642EBD-71AA-4333-AED4-F43AA22A6BBF}" destId="{9E3C2665-F386-4EAE-97EE-FCBCB98A27AD}" srcOrd="1" destOrd="0" presId="urn:microsoft.com/office/officeart/2005/8/layout/lProcess3"/>
    <dgm:cxn modelId="{CDBABCDB-3C93-46FB-97D0-CAB0770867A1}" type="presParOf" srcId="{56642EBD-71AA-4333-AED4-F43AA22A6BBF}" destId="{1ABFD2E1-ABEE-47CC-B89B-73FF67CCDC48}" srcOrd="2" destOrd="0" presId="urn:microsoft.com/office/officeart/2005/8/layout/lProcess3"/>
    <dgm:cxn modelId="{08AE05A8-4605-47DA-B581-8AC8CC01C7EF}" type="presParOf" srcId="{56642EBD-71AA-4333-AED4-F43AA22A6BBF}" destId="{39456085-9B2A-4514-9539-B2C560847424}" srcOrd="3" destOrd="0" presId="urn:microsoft.com/office/officeart/2005/8/layout/lProcess3"/>
    <dgm:cxn modelId="{28DA5D77-382D-4A17-875E-5CE56D3E8080}" type="presParOf" srcId="{56642EBD-71AA-4333-AED4-F43AA22A6BBF}" destId="{014A7032-A08B-47C5-A9B8-5D3F08CFA2FC}" srcOrd="4" destOrd="0" presId="urn:microsoft.com/office/officeart/2005/8/layout/lProcess3"/>
    <dgm:cxn modelId="{3396198B-C2DE-48C8-BDDF-D6FC9BCE400A}" type="presParOf" srcId="{56642EBD-71AA-4333-AED4-F43AA22A6BBF}" destId="{55ED36B8-6338-493F-9815-08018339AD7E}" srcOrd="5" destOrd="0" presId="urn:microsoft.com/office/officeart/2005/8/layout/lProcess3"/>
    <dgm:cxn modelId="{9005ABA5-89FA-4FB5-9BBC-A38A51BEB8A9}" type="presParOf" srcId="{56642EBD-71AA-4333-AED4-F43AA22A6BBF}" destId="{84E54BBA-9F73-47A8-8E9E-2D1A8D8832E3}" srcOrd="6" destOrd="0" presId="urn:microsoft.com/office/officeart/2005/8/layout/lProcess3"/>
    <dgm:cxn modelId="{2353D1C2-AF35-4808-ACE6-B90EC216834C}" type="presParOf" srcId="{56642EBD-71AA-4333-AED4-F43AA22A6BBF}" destId="{1E08F020-2A9A-4CCF-B65C-7D35BBBB51EE}" srcOrd="7" destOrd="0" presId="urn:microsoft.com/office/officeart/2005/8/layout/lProcess3"/>
    <dgm:cxn modelId="{517F23FF-9674-4527-B8A6-A40B97A0D5D1}" type="presParOf" srcId="{56642EBD-71AA-4333-AED4-F43AA22A6BBF}" destId="{11436D3F-0BDA-4757-99A3-EE832A31245C}" srcOrd="8" destOrd="0" presId="urn:microsoft.com/office/officeart/2005/8/layout/lProcess3"/>
    <dgm:cxn modelId="{C0A66A9D-3690-4878-B10D-B784CCCD411A}" type="presParOf" srcId="{56642EBD-71AA-4333-AED4-F43AA22A6BBF}" destId="{B74546A0-62A6-4EEA-B576-AFE790F148DA}" srcOrd="9" destOrd="0" presId="urn:microsoft.com/office/officeart/2005/8/layout/lProcess3"/>
    <dgm:cxn modelId="{C769F02F-5D03-4B45-B436-CD7620C2E769}" type="presParOf" srcId="{56642EBD-71AA-4333-AED4-F43AA22A6BBF}" destId="{DF51ACED-28A5-491E-A0DC-26ABBDF28913}" srcOrd="10" destOrd="0" presId="urn:microsoft.com/office/officeart/2005/8/layout/lProcess3"/>
    <dgm:cxn modelId="{FF3FE88F-62F7-4E9D-A02C-2C934DB6F044}" type="presParOf" srcId="{D13EFECF-6070-4B49-B2AA-AD36A54DDCAF}" destId="{2F1D78CF-71B8-4FEB-BEE1-C9605A5E109E}" srcOrd="5" destOrd="0" presId="urn:microsoft.com/office/officeart/2005/8/layout/lProcess3"/>
    <dgm:cxn modelId="{5DFBBE59-2CC5-4FA4-B99B-F2E872271F7B}" type="presParOf" srcId="{D13EFECF-6070-4B49-B2AA-AD36A54DDCAF}" destId="{8C8CD252-8884-4CFE-8CC9-6D78E6BD86F1}" srcOrd="6" destOrd="0" presId="urn:microsoft.com/office/officeart/2005/8/layout/lProcess3"/>
    <dgm:cxn modelId="{688C772C-CD5C-4537-AD27-2F8FCDB73334}" type="presParOf" srcId="{8C8CD252-8884-4CFE-8CC9-6D78E6BD86F1}" destId="{75AC6910-D1C0-44E5-B833-288EA66FF952}" srcOrd="0" destOrd="0" presId="urn:microsoft.com/office/officeart/2005/8/layout/lProcess3"/>
    <dgm:cxn modelId="{F4DCD8D9-3B23-4D05-AF5B-B4EE9E0CF2F1}" type="presParOf" srcId="{8C8CD252-8884-4CFE-8CC9-6D78E6BD86F1}" destId="{037F177A-13A2-4FE9-99E1-538574F73B69}" srcOrd="1" destOrd="0" presId="urn:microsoft.com/office/officeart/2005/8/layout/lProcess3"/>
    <dgm:cxn modelId="{BED14A42-9165-40F2-B3CE-1F95DF881136}" type="presParOf" srcId="{8C8CD252-8884-4CFE-8CC9-6D78E6BD86F1}" destId="{72DD5B75-A590-4382-9D14-425D715B5B85}" srcOrd="2" destOrd="0" presId="urn:microsoft.com/office/officeart/2005/8/layout/lProcess3"/>
    <dgm:cxn modelId="{BC4FBE93-59C5-4570-AD99-CD7BA17A1A4F}" type="presParOf" srcId="{8C8CD252-8884-4CFE-8CC9-6D78E6BD86F1}" destId="{7A394252-451D-4709-A667-409914E39667}" srcOrd="3" destOrd="0" presId="urn:microsoft.com/office/officeart/2005/8/layout/lProcess3"/>
    <dgm:cxn modelId="{DEC9D4EB-633A-489F-81A5-5C41675D439A}" type="presParOf" srcId="{8C8CD252-8884-4CFE-8CC9-6D78E6BD86F1}" destId="{B37B0CDB-0A59-4E1E-846A-BB7E71C3E8DB}" srcOrd="4" destOrd="0" presId="urn:microsoft.com/office/officeart/2005/8/layout/lProcess3"/>
    <dgm:cxn modelId="{3DF9D501-5CE2-4D91-9DB3-DFBD652677F1}" type="presParOf" srcId="{8C8CD252-8884-4CFE-8CC9-6D78E6BD86F1}" destId="{A126796C-F5E0-45C3-805A-A2F97269924F}" srcOrd="5" destOrd="0" presId="urn:microsoft.com/office/officeart/2005/8/layout/lProcess3"/>
    <dgm:cxn modelId="{0DB52452-9CDE-4449-BF21-FFD70CDE41BC}" type="presParOf" srcId="{8C8CD252-8884-4CFE-8CC9-6D78E6BD86F1}" destId="{990D68C2-D77D-40AF-B7EC-87DF8E86D097}" srcOrd="6" destOrd="0" presId="urn:microsoft.com/office/officeart/2005/8/layout/lProcess3"/>
    <dgm:cxn modelId="{DF17082B-2869-4B6C-A6D7-8314F79EAAAE}" type="presParOf" srcId="{8C8CD252-8884-4CFE-8CC9-6D78E6BD86F1}" destId="{52357797-B05F-42AC-B408-EE0BB776A204}" srcOrd="7" destOrd="0" presId="urn:microsoft.com/office/officeart/2005/8/layout/lProcess3"/>
    <dgm:cxn modelId="{1823B097-6CED-41C2-8205-966D2CC983B5}" type="presParOf" srcId="{8C8CD252-8884-4CFE-8CC9-6D78E6BD86F1}" destId="{96176465-269B-4A16-AA5C-C9D8C3CCC110}" srcOrd="8" destOrd="0" presId="urn:microsoft.com/office/officeart/2005/8/layout/lProcess3"/>
    <dgm:cxn modelId="{8EF54AFC-7B81-4299-A97A-B276ECE06EC7}" type="presParOf" srcId="{8C8CD252-8884-4CFE-8CC9-6D78E6BD86F1}" destId="{71EF9A55-E4C9-4A5B-A1A2-81A3D8958110}" srcOrd="9" destOrd="0" presId="urn:microsoft.com/office/officeart/2005/8/layout/lProcess3"/>
    <dgm:cxn modelId="{2A8C9D2C-9319-41DF-B40B-9D06C76638CE}" type="presParOf" srcId="{8C8CD252-8884-4CFE-8CC9-6D78E6BD86F1}" destId="{86BD6845-EE91-41FD-AA7B-E7E3290EECF4}" srcOrd="10" destOrd="0" presId="urn:microsoft.com/office/officeart/2005/8/layout/lProcess3"/>
    <dgm:cxn modelId="{F0C70823-B5BF-497A-98B3-7AD9DA5FB4FF}" type="presParOf" srcId="{D13EFECF-6070-4B49-B2AA-AD36A54DDCAF}" destId="{8FC7D9A1-9399-4FDC-8A45-BEE6117A971D}" srcOrd="7" destOrd="0" presId="urn:microsoft.com/office/officeart/2005/8/layout/lProcess3"/>
    <dgm:cxn modelId="{75DC47E0-7E1D-4A80-9EFE-1273FAA1581C}" type="presParOf" srcId="{D13EFECF-6070-4B49-B2AA-AD36A54DDCAF}" destId="{CC88CCD0-572D-4243-AF5A-450C600E295A}" srcOrd="8" destOrd="0" presId="urn:microsoft.com/office/officeart/2005/8/layout/lProcess3"/>
    <dgm:cxn modelId="{9EFB65C7-8125-4B13-9B2F-2EFA9A3192EB}" type="presParOf" srcId="{CC88CCD0-572D-4243-AF5A-450C600E295A}" destId="{120822DA-CA6E-41FF-AC47-891EDCF0470E}" srcOrd="0" destOrd="0" presId="urn:microsoft.com/office/officeart/2005/8/layout/lProcess3"/>
    <dgm:cxn modelId="{B57C5039-EBD6-4AA7-911A-D03EBF3A2DA4}" type="presParOf" srcId="{CC88CCD0-572D-4243-AF5A-450C600E295A}" destId="{557219DD-E0A2-4913-8434-C7CBF404246F}" srcOrd="1" destOrd="0" presId="urn:microsoft.com/office/officeart/2005/8/layout/lProcess3"/>
    <dgm:cxn modelId="{8A8387BC-C146-4C7F-954B-1A7FD24B65B5}" type="presParOf" srcId="{CC88CCD0-572D-4243-AF5A-450C600E295A}" destId="{C4B8967C-F1BF-4FC5-A3B3-4796C070CA25}" srcOrd="2" destOrd="0" presId="urn:microsoft.com/office/officeart/2005/8/layout/lProcess3"/>
    <dgm:cxn modelId="{B4AF99F8-BA7C-43AC-B399-B2D4908DC8CC}" type="presParOf" srcId="{CC88CCD0-572D-4243-AF5A-450C600E295A}" destId="{A4ACA665-2B74-4D99-95D0-538CE721DF77}" srcOrd="3" destOrd="0" presId="urn:microsoft.com/office/officeart/2005/8/layout/lProcess3"/>
    <dgm:cxn modelId="{93DC2267-C823-4CDB-8994-9BE3DE6856D6}" type="presParOf" srcId="{CC88CCD0-572D-4243-AF5A-450C600E295A}" destId="{2CF7E708-795A-4461-8B9C-B832CA5D6E46}" srcOrd="4" destOrd="0" presId="urn:microsoft.com/office/officeart/2005/8/layout/lProcess3"/>
    <dgm:cxn modelId="{689B2242-BA67-4596-B5B4-D95C3ED812CA}" type="presParOf" srcId="{CC88CCD0-572D-4243-AF5A-450C600E295A}" destId="{54738D2F-C9A9-4AD9-A168-F88408BFEF2B}" srcOrd="5" destOrd="0" presId="urn:microsoft.com/office/officeart/2005/8/layout/lProcess3"/>
    <dgm:cxn modelId="{A04E7095-88E6-45FD-9CC2-11DD30A543AD}" type="presParOf" srcId="{CC88CCD0-572D-4243-AF5A-450C600E295A}" destId="{93A2588B-9C99-4418-98FE-4074DB791112}" srcOrd="6" destOrd="0" presId="urn:microsoft.com/office/officeart/2005/8/layout/lProcess3"/>
    <dgm:cxn modelId="{A2EB3CB5-C19D-471F-A32B-DF05D0D2F6E0}" type="presParOf" srcId="{CC88CCD0-572D-4243-AF5A-450C600E295A}" destId="{8B8BD097-C026-4071-8AE3-D1ED50BA252C}" srcOrd="7" destOrd="0" presId="urn:microsoft.com/office/officeart/2005/8/layout/lProcess3"/>
    <dgm:cxn modelId="{B6E2E03B-142A-46EE-8E4E-7BFEAEF78C19}" type="presParOf" srcId="{CC88CCD0-572D-4243-AF5A-450C600E295A}" destId="{109B380C-18DD-4B75-971A-4135634B12C6}" srcOrd="8" destOrd="0" presId="urn:microsoft.com/office/officeart/2005/8/layout/lProcess3"/>
    <dgm:cxn modelId="{88248119-394D-4A11-8B0D-6363C11A838A}" type="presParOf" srcId="{CC88CCD0-572D-4243-AF5A-450C600E295A}" destId="{2ED876CF-19AE-4F74-A07D-786A68689203}" srcOrd="9" destOrd="0" presId="urn:microsoft.com/office/officeart/2005/8/layout/lProcess3"/>
    <dgm:cxn modelId="{E27A9790-A599-4052-8DDF-5140E77F39D6}" type="presParOf" srcId="{CC88CCD0-572D-4243-AF5A-450C600E295A}" destId="{39134580-D6F9-41C1-9BD1-869569DA11DA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0CCDD-CFC4-418E-8E39-E55A4E073ADA}">
      <dsp:nvSpPr>
        <dsp:cNvPr id="0" name=""/>
        <dsp:cNvSpPr/>
      </dsp:nvSpPr>
      <dsp:spPr>
        <a:xfrm rot="5400000">
          <a:off x="-317092" y="1236573"/>
          <a:ext cx="1406164" cy="169918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FA200D-83B2-4B00-BB8C-85B0DB69974F}">
      <dsp:nvSpPr>
        <dsp:cNvPr id="0" name=""/>
        <dsp:cNvSpPr/>
      </dsp:nvSpPr>
      <dsp:spPr>
        <a:xfrm>
          <a:off x="3478" y="334866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u="sng" kern="1200" dirty="0">
              <a:latin typeface="FS Industrie" panose="02060603040202040303" pitchFamily="18" charset="77"/>
              <a:hlinkClick xmlns:r="http://schemas.openxmlformats.org/officeDocument/2006/relationships" r:id="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SALES </a:t>
          </a:r>
          <a:r>
            <a:rPr lang="en-GB" sz="1400" b="1" i="0" u="none" kern="1200" dirty="0">
              <a:latin typeface="FS Industrie" panose="02060603040202040303" pitchFamily="18" charset="77"/>
              <a:hlinkClick xmlns:r="http://schemas.openxmlformats.org/officeDocument/2006/relationships" r:id="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PLANNING</a:t>
          </a:r>
          <a:endParaRPr lang="en-GB" sz="1400" b="1" i="0" u="none" kern="1200" dirty="0">
            <a:latin typeface="FS Industrie" panose="02060603040202040303" pitchFamily="18" charset="77"/>
          </a:endParaRPr>
        </a:p>
      </dsp:txBody>
      <dsp:txXfrm>
        <a:off x="36656" y="368044"/>
        <a:ext cx="1821631" cy="1066436"/>
      </dsp:txXfrm>
    </dsp:sp>
    <dsp:sp modelId="{99940EE3-4E3C-47D9-96EA-C38F74F5BB60}">
      <dsp:nvSpPr>
        <dsp:cNvPr id="0" name=""/>
        <dsp:cNvSpPr/>
      </dsp:nvSpPr>
      <dsp:spPr>
        <a:xfrm rot="5400000">
          <a:off x="-317092" y="2652564"/>
          <a:ext cx="1406164" cy="169918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503EDA-25E4-4D90-81F1-A3B72538BBAA}">
      <dsp:nvSpPr>
        <dsp:cNvPr id="0" name=""/>
        <dsp:cNvSpPr/>
      </dsp:nvSpPr>
      <dsp:spPr>
        <a:xfrm>
          <a:off x="3478" y="1750857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kern="120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CLASSIFICATION</a:t>
          </a:r>
          <a:endParaRPr lang="en-GB" sz="1400" b="1" i="0" kern="1200" dirty="0">
            <a:solidFill>
              <a:schemeClr val="bg1"/>
            </a:solidFill>
            <a:latin typeface="FS Industrie" panose="02060603040202040303" pitchFamily="18" charset="77"/>
          </a:endParaRPr>
        </a:p>
      </dsp:txBody>
      <dsp:txXfrm>
        <a:off x="36656" y="1784035"/>
        <a:ext cx="1821631" cy="1066436"/>
      </dsp:txXfrm>
    </dsp:sp>
    <dsp:sp modelId="{20FC5740-B6CF-4DE5-95DF-758DA5BC5934}">
      <dsp:nvSpPr>
        <dsp:cNvPr id="0" name=""/>
        <dsp:cNvSpPr/>
      </dsp:nvSpPr>
      <dsp:spPr>
        <a:xfrm>
          <a:off x="390902" y="3360559"/>
          <a:ext cx="2501197" cy="169918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BC5357-DF94-4750-95C4-163521A303C1}">
      <dsp:nvSpPr>
        <dsp:cNvPr id="0" name=""/>
        <dsp:cNvSpPr/>
      </dsp:nvSpPr>
      <dsp:spPr>
        <a:xfrm>
          <a:off x="3478" y="3166848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kern="120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SEGMENTATION</a:t>
          </a:r>
          <a:endParaRPr lang="en-GB" sz="1400" b="1" i="0" kern="1200" dirty="0">
            <a:solidFill>
              <a:schemeClr val="bg1"/>
            </a:solidFill>
            <a:latin typeface="FS Industrie" panose="02060603040202040303" pitchFamily="18" charset="77"/>
          </a:endParaRPr>
        </a:p>
      </dsp:txBody>
      <dsp:txXfrm>
        <a:off x="36656" y="3200026"/>
        <a:ext cx="1821631" cy="1066436"/>
      </dsp:txXfrm>
    </dsp:sp>
    <dsp:sp modelId="{CF1E9AC9-56FE-334D-B0D9-1722AE9F69B4}">
      <dsp:nvSpPr>
        <dsp:cNvPr id="0" name=""/>
        <dsp:cNvSpPr/>
      </dsp:nvSpPr>
      <dsp:spPr>
        <a:xfrm rot="16200000">
          <a:off x="2193930" y="2652564"/>
          <a:ext cx="1406164" cy="169918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E94E33-B024-0640-9077-C9BB485B6D64}">
      <dsp:nvSpPr>
        <dsp:cNvPr id="0" name=""/>
        <dsp:cNvSpPr/>
      </dsp:nvSpPr>
      <dsp:spPr>
        <a:xfrm>
          <a:off x="2514502" y="3166848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PROPOSITION MATRIX</a:t>
          </a:r>
          <a:endParaRPr lang="en-GB" sz="1400" b="1" kern="1200" dirty="0">
            <a:solidFill>
              <a:schemeClr val="bg1"/>
            </a:solidFill>
            <a:latin typeface="FS Industrie" panose="02060603040202040303" pitchFamily="18" charset="77"/>
          </a:endParaRPr>
        </a:p>
      </dsp:txBody>
      <dsp:txXfrm>
        <a:off x="2547680" y="3200026"/>
        <a:ext cx="1821631" cy="1066436"/>
      </dsp:txXfrm>
    </dsp:sp>
    <dsp:sp modelId="{749FB660-78C0-4807-8645-71601A88960C}">
      <dsp:nvSpPr>
        <dsp:cNvPr id="0" name=""/>
        <dsp:cNvSpPr/>
      </dsp:nvSpPr>
      <dsp:spPr>
        <a:xfrm rot="16200000">
          <a:off x="2193930" y="1236573"/>
          <a:ext cx="1406164" cy="169918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9DB420-D78E-473A-87D2-59F5C4BDC706}">
      <dsp:nvSpPr>
        <dsp:cNvPr id="0" name=""/>
        <dsp:cNvSpPr/>
      </dsp:nvSpPr>
      <dsp:spPr>
        <a:xfrm>
          <a:off x="2514502" y="1750857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POTENTIALITY</a:t>
          </a:r>
          <a:endParaRPr lang="en-GB" sz="1400" b="1" kern="1200" dirty="0">
            <a:solidFill>
              <a:schemeClr val="bg1"/>
            </a:solidFill>
            <a:latin typeface="FS Industrie" panose="02060603040202040303" pitchFamily="18" charset="77"/>
          </a:endParaRPr>
        </a:p>
      </dsp:txBody>
      <dsp:txXfrm>
        <a:off x="2547680" y="1784035"/>
        <a:ext cx="1821631" cy="1066436"/>
      </dsp:txXfrm>
    </dsp:sp>
    <dsp:sp modelId="{E669094E-AB2A-413B-A5A4-43B969597B0E}">
      <dsp:nvSpPr>
        <dsp:cNvPr id="0" name=""/>
        <dsp:cNvSpPr/>
      </dsp:nvSpPr>
      <dsp:spPr>
        <a:xfrm>
          <a:off x="2901926" y="528578"/>
          <a:ext cx="2501197" cy="169918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94E49A-E19B-495A-991C-CFA2EE67558E}">
      <dsp:nvSpPr>
        <dsp:cNvPr id="0" name=""/>
        <dsp:cNvSpPr/>
      </dsp:nvSpPr>
      <dsp:spPr>
        <a:xfrm>
          <a:off x="2514502" y="334866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COST TO ACQUIRE / SERVE</a:t>
          </a:r>
          <a:endParaRPr lang="en-GB" sz="1400" b="1" kern="1200" dirty="0">
            <a:solidFill>
              <a:schemeClr val="bg1"/>
            </a:solidFill>
            <a:latin typeface="FS Industrie" panose="02060603040202040303" pitchFamily="18" charset="77"/>
          </a:endParaRPr>
        </a:p>
      </dsp:txBody>
      <dsp:txXfrm>
        <a:off x="2547680" y="368044"/>
        <a:ext cx="1821631" cy="1066436"/>
      </dsp:txXfrm>
    </dsp:sp>
    <dsp:sp modelId="{451C09E9-06E9-4FBC-A183-D5B9DE5A819D}">
      <dsp:nvSpPr>
        <dsp:cNvPr id="0" name=""/>
        <dsp:cNvSpPr/>
      </dsp:nvSpPr>
      <dsp:spPr>
        <a:xfrm rot="5400000">
          <a:off x="4704954" y="1236573"/>
          <a:ext cx="1406164" cy="169918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1B7B79-16AC-4D88-B559-E0376F6CA747}">
      <dsp:nvSpPr>
        <dsp:cNvPr id="0" name=""/>
        <dsp:cNvSpPr/>
      </dsp:nvSpPr>
      <dsp:spPr>
        <a:xfrm>
          <a:off x="5025526" y="334866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CUSTOMER RELATIONSHIP &amp; CONTACT</a:t>
          </a:r>
          <a:endParaRPr lang="en-GB" sz="1400" b="1" kern="1200" dirty="0">
            <a:solidFill>
              <a:schemeClr val="bg1"/>
            </a:solidFill>
            <a:latin typeface="FS Industrie" panose="02060603040202040303" pitchFamily="18" charset="77"/>
          </a:endParaRPr>
        </a:p>
      </dsp:txBody>
      <dsp:txXfrm>
        <a:off x="5058704" y="368044"/>
        <a:ext cx="1821631" cy="1066436"/>
      </dsp:txXfrm>
    </dsp:sp>
    <dsp:sp modelId="{94D826BE-EE92-49ED-B8A4-ADF54BED6619}">
      <dsp:nvSpPr>
        <dsp:cNvPr id="0" name=""/>
        <dsp:cNvSpPr/>
      </dsp:nvSpPr>
      <dsp:spPr>
        <a:xfrm rot="5400000">
          <a:off x="4704954" y="2652564"/>
          <a:ext cx="1406164" cy="169918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5F0744-35C6-4008-8C98-CDF48749EDC2}">
      <dsp:nvSpPr>
        <dsp:cNvPr id="0" name=""/>
        <dsp:cNvSpPr/>
      </dsp:nvSpPr>
      <dsp:spPr>
        <a:xfrm>
          <a:off x="5025526" y="1750857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SALES MAPPING</a:t>
          </a:r>
          <a:endParaRPr lang="en-GB" sz="1400" b="1" kern="1200" dirty="0">
            <a:solidFill>
              <a:schemeClr val="bg1"/>
            </a:solidFill>
            <a:latin typeface="FS Industrie" panose="02060603040202040303" pitchFamily="18" charset="77"/>
          </a:endParaRPr>
        </a:p>
      </dsp:txBody>
      <dsp:txXfrm>
        <a:off x="5058704" y="1784035"/>
        <a:ext cx="1821631" cy="1066436"/>
      </dsp:txXfrm>
    </dsp:sp>
    <dsp:sp modelId="{A4057546-73FD-48CB-A81A-BA73920B6CD9}">
      <dsp:nvSpPr>
        <dsp:cNvPr id="0" name=""/>
        <dsp:cNvSpPr/>
      </dsp:nvSpPr>
      <dsp:spPr>
        <a:xfrm>
          <a:off x="5025526" y="3166848"/>
          <a:ext cx="1887987" cy="1132792"/>
        </a:xfrm>
        <a:prstGeom prst="roundRect">
          <a:avLst>
            <a:gd name="adj" fmla="val 10000"/>
          </a:avLst>
        </a:prstGeom>
        <a:solidFill>
          <a:srgbClr val="FF4C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1"/>
              </a:solidFill>
              <a:latin typeface="FS Industrie" panose="02060603040202040303" pitchFamily="18" charset="77"/>
              <a:hlinkClick xmlns:r="http://schemas.openxmlformats.org/officeDocument/2006/relationships"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SALES FUNNEL</a:t>
          </a:r>
          <a:endParaRPr lang="en-GB" sz="1400" b="1" kern="1200" dirty="0">
            <a:solidFill>
              <a:schemeClr val="bg1"/>
            </a:solidFill>
            <a:latin typeface="FS Industrie" panose="02060603040202040303" pitchFamily="18" charset="77"/>
          </a:endParaRPr>
        </a:p>
      </dsp:txBody>
      <dsp:txXfrm>
        <a:off x="5058704" y="3200026"/>
        <a:ext cx="1821631" cy="1066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3C4AC-50F3-4E24-9822-97703F9DD50B}">
      <dsp:nvSpPr>
        <dsp:cNvPr id="0" name=""/>
        <dsp:cNvSpPr/>
      </dsp:nvSpPr>
      <dsp:spPr>
        <a:xfrm>
          <a:off x="0" y="237525"/>
          <a:ext cx="4449735" cy="2781084"/>
        </a:xfrm>
        <a:prstGeom prst="swooshArrow">
          <a:avLst>
            <a:gd name="adj1" fmla="val 25000"/>
            <a:gd name="adj2" fmla="val 25000"/>
          </a:avLst>
        </a:prstGeom>
        <a:solidFill>
          <a:srgbClr val="FF4C00"/>
        </a:solidFill>
        <a:ln>
          <a:noFill/>
        </a:ln>
        <a:effectLst/>
        <a:scene3d>
          <a:camera prst="orthographicFront">
            <a:rot lat="0" lon="10799977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3A5AB5-0139-441D-86CD-7471B6E28168}">
      <dsp:nvSpPr>
        <dsp:cNvPr id="0" name=""/>
        <dsp:cNvSpPr/>
      </dsp:nvSpPr>
      <dsp:spPr>
        <a:xfrm>
          <a:off x="3861966" y="2262725"/>
          <a:ext cx="102343" cy="102343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FD9BA-4313-4BB4-B923-7F8F110B6DD4}">
      <dsp:nvSpPr>
        <dsp:cNvPr id="0" name=""/>
        <dsp:cNvSpPr/>
      </dsp:nvSpPr>
      <dsp:spPr>
        <a:xfrm>
          <a:off x="3688830" y="2405407"/>
          <a:ext cx="760904" cy="66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30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Attrition </a:t>
          </a:r>
          <a:r>
            <a:rPr lang="en-GB" sz="900" kern="1200" dirty="0">
              <a:latin typeface="Century Gothic" panose="020B0502020202020204" pitchFamily="34" charset="0"/>
            </a:rPr>
            <a:t> </a:t>
          </a:r>
        </a:p>
      </dsp:txBody>
      <dsp:txXfrm>
        <a:off x="3688830" y="2405407"/>
        <a:ext cx="760904" cy="661898"/>
      </dsp:txXfrm>
    </dsp:sp>
    <dsp:sp modelId="{67403239-3652-406F-AE6D-1764685BFECA}">
      <dsp:nvSpPr>
        <dsp:cNvPr id="0" name=""/>
        <dsp:cNvSpPr/>
      </dsp:nvSpPr>
      <dsp:spPr>
        <a:xfrm>
          <a:off x="3021763" y="1658659"/>
          <a:ext cx="177989" cy="177989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13302-F673-4DCD-A0A2-9056152C1EF4}">
      <dsp:nvSpPr>
        <dsp:cNvPr id="0" name=""/>
        <dsp:cNvSpPr/>
      </dsp:nvSpPr>
      <dsp:spPr>
        <a:xfrm>
          <a:off x="3046087" y="1796357"/>
          <a:ext cx="934444" cy="1270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313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Maximisation</a:t>
          </a:r>
        </a:p>
      </dsp:txBody>
      <dsp:txXfrm>
        <a:off x="3046087" y="1796357"/>
        <a:ext cx="934444" cy="1270955"/>
      </dsp:txXfrm>
    </dsp:sp>
    <dsp:sp modelId="{0004B909-7915-43EB-A57F-6BD825297E44}">
      <dsp:nvSpPr>
        <dsp:cNvPr id="0" name=""/>
        <dsp:cNvSpPr/>
      </dsp:nvSpPr>
      <dsp:spPr>
        <a:xfrm>
          <a:off x="2022607" y="1181982"/>
          <a:ext cx="235835" cy="235835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CABC6-AE3C-45AF-B51F-62412468CB44}">
      <dsp:nvSpPr>
        <dsp:cNvPr id="0" name=""/>
        <dsp:cNvSpPr/>
      </dsp:nvSpPr>
      <dsp:spPr>
        <a:xfrm>
          <a:off x="2037979" y="1420605"/>
          <a:ext cx="934444" cy="1718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965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Potentiality </a:t>
          </a:r>
          <a:br>
            <a:rPr lang="en-GB" sz="1050" kern="1200" dirty="0">
              <a:latin typeface="FS Industrie" panose="02060603040202040303" pitchFamily="18" charset="77"/>
            </a:rPr>
          </a:br>
          <a:r>
            <a:rPr lang="en-GB" sz="1050" kern="1200" dirty="0">
              <a:latin typeface="FS Industrie" panose="02060603040202040303" pitchFamily="18" charset="77"/>
            </a:rPr>
            <a:t>&amp; AMR Q’s</a:t>
          </a:r>
        </a:p>
      </dsp:txBody>
      <dsp:txXfrm>
        <a:off x="2037979" y="1420605"/>
        <a:ext cx="934444" cy="1718710"/>
      </dsp:txXfrm>
    </dsp:sp>
    <dsp:sp modelId="{9356048B-AE20-4F4F-B6C6-525CF0827D0E}">
      <dsp:nvSpPr>
        <dsp:cNvPr id="0" name=""/>
        <dsp:cNvSpPr/>
      </dsp:nvSpPr>
      <dsp:spPr>
        <a:xfrm>
          <a:off x="970837" y="866607"/>
          <a:ext cx="315931" cy="315931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E940A-D24D-4335-90ED-826B28826CCF}">
      <dsp:nvSpPr>
        <dsp:cNvPr id="0" name=""/>
        <dsp:cNvSpPr/>
      </dsp:nvSpPr>
      <dsp:spPr>
        <a:xfrm>
          <a:off x="1029860" y="1145271"/>
          <a:ext cx="934444" cy="199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405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Forecast 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Yr. 1</a:t>
          </a:r>
        </a:p>
      </dsp:txBody>
      <dsp:txXfrm>
        <a:off x="1029860" y="1145271"/>
        <a:ext cx="934444" cy="19940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3C4AC-50F3-4E24-9822-97703F9DD50B}">
      <dsp:nvSpPr>
        <dsp:cNvPr id="0" name=""/>
        <dsp:cNvSpPr/>
      </dsp:nvSpPr>
      <dsp:spPr>
        <a:xfrm>
          <a:off x="-39559" y="167247"/>
          <a:ext cx="4674627" cy="2921641"/>
        </a:xfrm>
        <a:prstGeom prst="swooshArrow">
          <a:avLst>
            <a:gd name="adj1" fmla="val 25000"/>
            <a:gd name="adj2" fmla="val 25000"/>
          </a:avLst>
        </a:prstGeom>
        <a:solidFill>
          <a:srgbClr val="FF4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AFEC1C-CE54-4C78-9CA8-BD5EC105552B}">
      <dsp:nvSpPr>
        <dsp:cNvPr id="0" name=""/>
        <dsp:cNvSpPr/>
      </dsp:nvSpPr>
      <dsp:spPr>
        <a:xfrm>
          <a:off x="420891" y="2339779"/>
          <a:ext cx="107516" cy="10751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35D21-1E83-454B-B8EB-5BD5C1562BA1}">
      <dsp:nvSpPr>
        <dsp:cNvPr id="0" name=""/>
        <dsp:cNvSpPr/>
      </dsp:nvSpPr>
      <dsp:spPr>
        <a:xfrm>
          <a:off x="52869" y="2410233"/>
          <a:ext cx="1608601" cy="695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971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Historical </a:t>
          </a: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Performance</a:t>
          </a:r>
          <a:br>
            <a:rPr lang="en-GB" sz="1050" kern="1200" dirty="0">
              <a:latin typeface="FS Industrie" panose="02060603040202040303" pitchFamily="18" charset="77"/>
            </a:rPr>
          </a:br>
          <a:r>
            <a:rPr lang="en-GB" sz="1050" kern="1200" dirty="0">
              <a:latin typeface="FS Industrie" panose="02060603040202040303" pitchFamily="18" charset="77"/>
            </a:rPr>
            <a:t>Yr. 3</a:t>
          </a:r>
        </a:p>
      </dsp:txBody>
      <dsp:txXfrm>
        <a:off x="52869" y="2410233"/>
        <a:ext cx="1608601" cy="695350"/>
      </dsp:txXfrm>
    </dsp:sp>
    <dsp:sp modelId="{73944A3F-AF07-4BC5-A9D0-585F6F71DA01}">
      <dsp:nvSpPr>
        <dsp:cNvPr id="0" name=""/>
        <dsp:cNvSpPr/>
      </dsp:nvSpPr>
      <dsp:spPr>
        <a:xfrm>
          <a:off x="1002882" y="1780577"/>
          <a:ext cx="168286" cy="16828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F7850-068C-4F1A-8E63-B12FE6E7FDBE}">
      <dsp:nvSpPr>
        <dsp:cNvPr id="0" name=""/>
        <dsp:cNvSpPr/>
      </dsp:nvSpPr>
      <dsp:spPr>
        <a:xfrm>
          <a:off x="1103632" y="1864720"/>
          <a:ext cx="889546" cy="1224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72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Historical</a:t>
          </a:r>
          <a:b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Performance Yr. 2</a:t>
          </a:r>
        </a:p>
      </dsp:txBody>
      <dsp:txXfrm>
        <a:off x="1103632" y="1864720"/>
        <a:ext cx="889546" cy="1224167"/>
      </dsp:txXfrm>
    </dsp:sp>
    <dsp:sp modelId="{EFDA2B7A-32A9-4A88-94CB-B4C03FB189D8}">
      <dsp:nvSpPr>
        <dsp:cNvPr id="0" name=""/>
        <dsp:cNvSpPr/>
      </dsp:nvSpPr>
      <dsp:spPr>
        <a:xfrm>
          <a:off x="1750823" y="1334735"/>
          <a:ext cx="224382" cy="224382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3B098-971E-48D6-9494-3AE1B8732EFA}">
      <dsp:nvSpPr>
        <dsp:cNvPr id="0" name=""/>
        <dsp:cNvSpPr/>
      </dsp:nvSpPr>
      <dsp:spPr>
        <a:xfrm>
          <a:off x="1939552" y="1446926"/>
          <a:ext cx="1053060" cy="1641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95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Historical Performance Yr. 1</a:t>
          </a:r>
        </a:p>
      </dsp:txBody>
      <dsp:txXfrm>
        <a:off x="1939552" y="1446926"/>
        <a:ext cx="1053060" cy="1641962"/>
      </dsp:txXfrm>
    </dsp:sp>
    <dsp:sp modelId="{BD958A82-F838-4155-B56F-2FAAE4CFFF6D}">
      <dsp:nvSpPr>
        <dsp:cNvPr id="0" name=""/>
        <dsp:cNvSpPr/>
      </dsp:nvSpPr>
      <dsp:spPr>
        <a:xfrm>
          <a:off x="2620303" y="986475"/>
          <a:ext cx="289826" cy="289826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4B933-8008-4C98-90A6-8B4DCEFDD63B}">
      <dsp:nvSpPr>
        <dsp:cNvPr id="0" name=""/>
        <dsp:cNvSpPr/>
      </dsp:nvSpPr>
      <dsp:spPr>
        <a:xfrm>
          <a:off x="2795938" y="1131388"/>
          <a:ext cx="1077127" cy="195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573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Aspirational </a:t>
          </a:r>
          <a:br>
            <a:rPr lang="en-GB" sz="1050" kern="1200" dirty="0">
              <a:latin typeface="FS Industrie" panose="02060603040202040303" pitchFamily="18" charset="77"/>
            </a:rPr>
          </a:br>
          <a:r>
            <a:rPr lang="en-GB" sz="1050" kern="1200" dirty="0">
              <a:latin typeface="FS Industrie" panose="02060603040202040303" pitchFamily="18" charset="77"/>
            </a:rPr>
            <a:t>Performance Yr. 1</a:t>
          </a:r>
        </a:p>
      </dsp:txBody>
      <dsp:txXfrm>
        <a:off x="2795938" y="1131388"/>
        <a:ext cx="1077127" cy="1957500"/>
      </dsp:txXfrm>
    </dsp:sp>
    <dsp:sp modelId="{6B2484BB-2577-43C1-A1FA-930C993558C2}">
      <dsp:nvSpPr>
        <dsp:cNvPr id="0" name=""/>
        <dsp:cNvSpPr/>
      </dsp:nvSpPr>
      <dsp:spPr>
        <a:xfrm>
          <a:off x="3515494" y="753912"/>
          <a:ext cx="369295" cy="369295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158FE-C72B-4AB9-BA6C-9F3B78834DC3}">
      <dsp:nvSpPr>
        <dsp:cNvPr id="0" name=""/>
        <dsp:cNvSpPr/>
      </dsp:nvSpPr>
      <dsp:spPr>
        <a:xfrm>
          <a:off x="3621024" y="842526"/>
          <a:ext cx="1093161" cy="2150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682" tIns="0" rIns="0" bIns="0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>
              <a:latin typeface="FS Industrie" panose="02060603040202040303" pitchFamily="18" charset="77"/>
            </a:rPr>
            <a:t>Aspirational Performance Yr. 2</a:t>
          </a:r>
        </a:p>
      </dsp:txBody>
      <dsp:txXfrm>
        <a:off x="3621024" y="842526"/>
        <a:ext cx="1093161" cy="2150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AC76A-1FC4-41BE-B97D-345812A5F745}">
      <dsp:nvSpPr>
        <dsp:cNvPr id="0" name=""/>
        <dsp:cNvSpPr/>
      </dsp:nvSpPr>
      <dsp:spPr>
        <a:xfrm>
          <a:off x="1062427" y="232"/>
          <a:ext cx="613611" cy="613611"/>
        </a:xfrm>
        <a:prstGeom prst="ellipse">
          <a:avLst/>
        </a:prstGeom>
        <a:solidFill>
          <a:srgbClr val="FF4C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E6305E-21E7-4393-80D8-9C8CE286322A}">
      <dsp:nvSpPr>
        <dsp:cNvPr id="0" name=""/>
        <dsp:cNvSpPr/>
      </dsp:nvSpPr>
      <dsp:spPr>
        <a:xfrm>
          <a:off x="1369233" y="232"/>
          <a:ext cx="3273841" cy="613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FS Industrie" panose="02060603040202040303" pitchFamily="18" charset="77"/>
            </a:rPr>
            <a:t>Credit Worthiness</a:t>
          </a:r>
        </a:p>
      </dsp:txBody>
      <dsp:txXfrm>
        <a:off x="1369233" y="232"/>
        <a:ext cx="3273841" cy="613611"/>
      </dsp:txXfrm>
    </dsp:sp>
    <dsp:sp modelId="{D22697D9-E44D-4E1C-B618-1B36107DDBBB}">
      <dsp:nvSpPr>
        <dsp:cNvPr id="0" name=""/>
        <dsp:cNvSpPr/>
      </dsp:nvSpPr>
      <dsp:spPr>
        <a:xfrm>
          <a:off x="1062427" y="613843"/>
          <a:ext cx="613611" cy="613611"/>
        </a:xfrm>
        <a:prstGeom prst="ellipse">
          <a:avLst/>
        </a:prstGeom>
        <a:solidFill>
          <a:srgbClr val="FF4C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32073E-7436-47BA-94F1-74F90C252A9A}">
      <dsp:nvSpPr>
        <dsp:cNvPr id="0" name=""/>
        <dsp:cNvSpPr/>
      </dsp:nvSpPr>
      <dsp:spPr>
        <a:xfrm>
          <a:off x="1369233" y="613843"/>
          <a:ext cx="3273841" cy="613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FS Industrie" panose="02060603040202040303" pitchFamily="18" charset="77"/>
            </a:rPr>
            <a:t>Company Size &amp; Customer Reach</a:t>
          </a:r>
        </a:p>
      </dsp:txBody>
      <dsp:txXfrm>
        <a:off x="1369233" y="613843"/>
        <a:ext cx="3273841" cy="613611"/>
      </dsp:txXfrm>
    </dsp:sp>
    <dsp:sp modelId="{F5D1A98E-9920-4230-87AB-C839A92C6023}">
      <dsp:nvSpPr>
        <dsp:cNvPr id="0" name=""/>
        <dsp:cNvSpPr/>
      </dsp:nvSpPr>
      <dsp:spPr>
        <a:xfrm>
          <a:off x="1062427" y="1227454"/>
          <a:ext cx="613611" cy="613611"/>
        </a:xfrm>
        <a:prstGeom prst="ellipse">
          <a:avLst/>
        </a:prstGeom>
        <a:solidFill>
          <a:srgbClr val="FF4C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3CA22A7-F956-4E74-90F3-57E519B8E7AE}">
      <dsp:nvSpPr>
        <dsp:cNvPr id="0" name=""/>
        <dsp:cNvSpPr/>
      </dsp:nvSpPr>
      <dsp:spPr>
        <a:xfrm>
          <a:off x="1369233" y="1227454"/>
          <a:ext cx="3273841" cy="613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FS Industrie" panose="02060603040202040303" pitchFamily="18" charset="77"/>
            </a:rPr>
            <a:t>Total Available Market</a:t>
          </a:r>
        </a:p>
      </dsp:txBody>
      <dsp:txXfrm>
        <a:off x="1369233" y="1227454"/>
        <a:ext cx="3273841" cy="613611"/>
      </dsp:txXfrm>
    </dsp:sp>
    <dsp:sp modelId="{D9834B50-DE41-4751-B200-49F0AB669A28}">
      <dsp:nvSpPr>
        <dsp:cNvPr id="0" name=""/>
        <dsp:cNvSpPr/>
      </dsp:nvSpPr>
      <dsp:spPr>
        <a:xfrm>
          <a:off x="1062427" y="1841066"/>
          <a:ext cx="613611" cy="613611"/>
        </a:xfrm>
        <a:prstGeom prst="ellipse">
          <a:avLst/>
        </a:prstGeom>
        <a:solidFill>
          <a:srgbClr val="FF4C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8D83CF3-B3A8-4099-8EF8-CDFD040A6C62}">
      <dsp:nvSpPr>
        <dsp:cNvPr id="0" name=""/>
        <dsp:cNvSpPr/>
      </dsp:nvSpPr>
      <dsp:spPr>
        <a:xfrm>
          <a:off x="1369233" y="1841066"/>
          <a:ext cx="3273841" cy="613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FS Industrie" panose="02060603040202040303" pitchFamily="18" charset="77"/>
            </a:rPr>
            <a:t>Total Addressable Market </a:t>
          </a:r>
        </a:p>
      </dsp:txBody>
      <dsp:txXfrm>
        <a:off x="1369233" y="1841066"/>
        <a:ext cx="3273841" cy="613611"/>
      </dsp:txXfrm>
    </dsp:sp>
    <dsp:sp modelId="{E7F0CFD7-6AA6-40D2-A86C-08C6D8265125}">
      <dsp:nvSpPr>
        <dsp:cNvPr id="0" name=""/>
        <dsp:cNvSpPr/>
      </dsp:nvSpPr>
      <dsp:spPr>
        <a:xfrm>
          <a:off x="1062427" y="2454677"/>
          <a:ext cx="613611" cy="613611"/>
        </a:xfrm>
        <a:prstGeom prst="ellipse">
          <a:avLst/>
        </a:prstGeom>
        <a:solidFill>
          <a:srgbClr val="FF4C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D2435DD-CF8B-462C-92B3-3B45FFA9D023}">
      <dsp:nvSpPr>
        <dsp:cNvPr id="0" name=""/>
        <dsp:cNvSpPr/>
      </dsp:nvSpPr>
      <dsp:spPr>
        <a:xfrm>
          <a:off x="1369233" y="2454677"/>
          <a:ext cx="3273841" cy="613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FS Industrie" panose="02060603040202040303" pitchFamily="18" charset="77"/>
            </a:rPr>
            <a:t>Estimated Profitability</a:t>
          </a:r>
        </a:p>
      </dsp:txBody>
      <dsp:txXfrm>
        <a:off x="1369233" y="2454677"/>
        <a:ext cx="3273841" cy="613611"/>
      </dsp:txXfrm>
    </dsp:sp>
    <dsp:sp modelId="{A6D09A7F-4CF1-45F3-B668-CDB13A0F2D78}">
      <dsp:nvSpPr>
        <dsp:cNvPr id="0" name=""/>
        <dsp:cNvSpPr/>
      </dsp:nvSpPr>
      <dsp:spPr>
        <a:xfrm>
          <a:off x="1062427" y="3068289"/>
          <a:ext cx="613611" cy="613611"/>
        </a:xfrm>
        <a:prstGeom prst="ellipse">
          <a:avLst/>
        </a:prstGeom>
        <a:solidFill>
          <a:srgbClr val="FF4C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6EEDC0-E777-4880-AA18-B96C6B184C3C}">
      <dsp:nvSpPr>
        <dsp:cNvPr id="0" name=""/>
        <dsp:cNvSpPr/>
      </dsp:nvSpPr>
      <dsp:spPr>
        <a:xfrm>
          <a:off x="1369233" y="3068289"/>
          <a:ext cx="3273841" cy="613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FS Industrie" panose="02060603040202040303" pitchFamily="18" charset="77"/>
            </a:rPr>
            <a:t>Lifetime Value</a:t>
          </a:r>
        </a:p>
      </dsp:txBody>
      <dsp:txXfrm>
        <a:off x="1369233" y="3068289"/>
        <a:ext cx="3273841" cy="613611"/>
      </dsp:txXfrm>
    </dsp:sp>
    <dsp:sp modelId="{C42A18E6-C656-4F69-BF1C-2B1B4047F7E9}">
      <dsp:nvSpPr>
        <dsp:cNvPr id="0" name=""/>
        <dsp:cNvSpPr/>
      </dsp:nvSpPr>
      <dsp:spPr>
        <a:xfrm>
          <a:off x="1062427" y="3681900"/>
          <a:ext cx="613611" cy="613611"/>
        </a:xfrm>
        <a:prstGeom prst="ellipse">
          <a:avLst/>
        </a:prstGeom>
        <a:solidFill>
          <a:srgbClr val="FF4C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928F6B9-342F-42E3-8899-6D603F43E5FD}">
      <dsp:nvSpPr>
        <dsp:cNvPr id="0" name=""/>
        <dsp:cNvSpPr/>
      </dsp:nvSpPr>
      <dsp:spPr>
        <a:xfrm>
          <a:off x="1369233" y="3681900"/>
          <a:ext cx="3273841" cy="613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FS Industrie" panose="02060603040202040303" pitchFamily="18" charset="77"/>
            </a:rPr>
            <a:t>Confidence Levels</a:t>
          </a:r>
        </a:p>
      </dsp:txBody>
      <dsp:txXfrm>
        <a:off x="1369233" y="3681900"/>
        <a:ext cx="3273841" cy="6136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CB523-0CE8-457A-B543-EE71A691B08A}">
      <dsp:nvSpPr>
        <dsp:cNvPr id="0" name=""/>
        <dsp:cNvSpPr/>
      </dsp:nvSpPr>
      <dsp:spPr>
        <a:xfrm>
          <a:off x="1092" y="203982"/>
          <a:ext cx="1953490" cy="78139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Customer Contact</a:t>
          </a:r>
        </a:p>
      </dsp:txBody>
      <dsp:txXfrm>
        <a:off x="391790" y="203982"/>
        <a:ext cx="1172094" cy="781396"/>
      </dsp:txXfrm>
    </dsp:sp>
    <dsp:sp modelId="{928DA3C4-6BD8-442B-9C21-6C8E04B4F2B9}">
      <dsp:nvSpPr>
        <dsp:cNvPr id="0" name=""/>
        <dsp:cNvSpPr/>
      </dsp:nvSpPr>
      <dsp:spPr>
        <a:xfrm>
          <a:off x="1700628" y="270401"/>
          <a:ext cx="1792665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Call Contact</a:t>
          </a:r>
        </a:p>
      </dsp:txBody>
      <dsp:txXfrm>
        <a:off x="2024907" y="270401"/>
        <a:ext cx="1144107" cy="648558"/>
      </dsp:txXfrm>
    </dsp:sp>
    <dsp:sp modelId="{B40DF3F9-EBC8-406B-AF97-09ADC552E0CD}">
      <dsp:nvSpPr>
        <dsp:cNvPr id="0" name=""/>
        <dsp:cNvSpPr/>
      </dsp:nvSpPr>
      <dsp:spPr>
        <a:xfrm>
          <a:off x="3266298" y="270401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35384"/>
              <a:satOff val="-3139"/>
              <a:lumOff val="-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F2F Contact</a:t>
          </a:r>
        </a:p>
      </dsp:txBody>
      <dsp:txXfrm>
        <a:off x="3590577" y="270401"/>
        <a:ext cx="972838" cy="648558"/>
      </dsp:txXfrm>
    </dsp:sp>
    <dsp:sp modelId="{3F2B8EF2-D38B-4CBD-9E76-E499803457BA}">
      <dsp:nvSpPr>
        <dsp:cNvPr id="0" name=""/>
        <dsp:cNvSpPr/>
      </dsp:nvSpPr>
      <dsp:spPr>
        <a:xfrm>
          <a:off x="4660699" y="270401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70769"/>
              <a:satOff val="-6279"/>
              <a:lumOff val="-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Access to </a:t>
          </a:r>
          <a:r>
            <a:rPr lang="en-GB" sz="1400" kern="1200" dirty="0" err="1">
              <a:latin typeface="FS Industrie" panose="02060603040202040303" pitchFamily="18" charset="77"/>
            </a:rPr>
            <a:t>mgmt</a:t>
          </a:r>
          <a:endParaRPr lang="en-GB" sz="1400" kern="1200" dirty="0">
            <a:latin typeface="FS Industrie" panose="02060603040202040303" pitchFamily="18" charset="77"/>
          </a:endParaRPr>
        </a:p>
      </dsp:txBody>
      <dsp:txXfrm>
        <a:off x="4984978" y="270401"/>
        <a:ext cx="972838" cy="648558"/>
      </dsp:txXfrm>
    </dsp:sp>
    <dsp:sp modelId="{C04E9CCB-21B0-4901-9A1A-EF054EAC937A}">
      <dsp:nvSpPr>
        <dsp:cNvPr id="0" name=""/>
        <dsp:cNvSpPr/>
      </dsp:nvSpPr>
      <dsp:spPr>
        <a:xfrm>
          <a:off x="6055100" y="270401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6153"/>
              <a:satOff val="-9418"/>
              <a:lumOff val="-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Events</a:t>
          </a:r>
        </a:p>
      </dsp:txBody>
      <dsp:txXfrm>
        <a:off x="6379379" y="270401"/>
        <a:ext cx="972838" cy="648558"/>
      </dsp:txXfrm>
    </dsp:sp>
    <dsp:sp modelId="{4C3E63AB-082A-438A-94F8-F7A5D5F7926E}">
      <dsp:nvSpPr>
        <dsp:cNvPr id="0" name=""/>
        <dsp:cNvSpPr/>
      </dsp:nvSpPr>
      <dsp:spPr>
        <a:xfrm>
          <a:off x="7449502" y="270401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141538"/>
              <a:satOff val="-12558"/>
              <a:lumOff val="-1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Training</a:t>
          </a:r>
        </a:p>
      </dsp:txBody>
      <dsp:txXfrm>
        <a:off x="7773781" y="270401"/>
        <a:ext cx="972838" cy="648558"/>
      </dsp:txXfrm>
    </dsp:sp>
    <dsp:sp modelId="{C11230E4-EE79-47EA-A78A-7B2CA9D85261}">
      <dsp:nvSpPr>
        <dsp:cNvPr id="0" name=""/>
        <dsp:cNvSpPr/>
      </dsp:nvSpPr>
      <dsp:spPr>
        <a:xfrm>
          <a:off x="1092" y="1094774"/>
          <a:ext cx="1953490" cy="781396"/>
        </a:xfrm>
        <a:prstGeom prst="chevron">
          <a:avLst/>
        </a:prstGeom>
        <a:solidFill>
          <a:srgbClr val="FF4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Platinum or Tier 1</a:t>
          </a:r>
        </a:p>
      </dsp:txBody>
      <dsp:txXfrm>
        <a:off x="391790" y="1094774"/>
        <a:ext cx="1172094" cy="781396"/>
      </dsp:txXfrm>
    </dsp:sp>
    <dsp:sp modelId="{83DB37F8-D2DF-47B0-809E-AA41F7D57327}">
      <dsp:nvSpPr>
        <dsp:cNvPr id="0" name=""/>
        <dsp:cNvSpPr/>
      </dsp:nvSpPr>
      <dsp:spPr>
        <a:xfrm>
          <a:off x="1700628" y="1161193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6922"/>
              <a:satOff val="-15697"/>
              <a:lumOff val="-1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2024907" y="1161193"/>
        <a:ext cx="972838" cy="648558"/>
      </dsp:txXfrm>
    </dsp:sp>
    <dsp:sp modelId="{FFD1AA20-D36B-4B0F-90DA-3445AE15C744}">
      <dsp:nvSpPr>
        <dsp:cNvPr id="0" name=""/>
        <dsp:cNvSpPr/>
      </dsp:nvSpPr>
      <dsp:spPr>
        <a:xfrm>
          <a:off x="3095029" y="1161193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212306"/>
              <a:satOff val="-18836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3419308" y="1161193"/>
        <a:ext cx="972838" cy="648558"/>
      </dsp:txXfrm>
    </dsp:sp>
    <dsp:sp modelId="{41BFE5BC-FC8C-47F2-9437-CA7B57EFB255}">
      <dsp:nvSpPr>
        <dsp:cNvPr id="0" name=""/>
        <dsp:cNvSpPr/>
      </dsp:nvSpPr>
      <dsp:spPr>
        <a:xfrm>
          <a:off x="4489431" y="1161193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247691"/>
              <a:satOff val="-21976"/>
              <a:lumOff val="-2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4813710" y="1161193"/>
        <a:ext cx="972838" cy="648558"/>
      </dsp:txXfrm>
    </dsp:sp>
    <dsp:sp modelId="{4CE5F922-2D97-4429-8D9D-989BE693320E}">
      <dsp:nvSpPr>
        <dsp:cNvPr id="0" name=""/>
        <dsp:cNvSpPr/>
      </dsp:nvSpPr>
      <dsp:spPr>
        <a:xfrm>
          <a:off x="5883832" y="1161193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6208111" y="1161193"/>
        <a:ext cx="972838" cy="648558"/>
      </dsp:txXfrm>
    </dsp:sp>
    <dsp:sp modelId="{3F8E3673-6199-40AA-804C-CB956441B2AF}">
      <dsp:nvSpPr>
        <dsp:cNvPr id="0" name=""/>
        <dsp:cNvSpPr/>
      </dsp:nvSpPr>
      <dsp:spPr>
        <a:xfrm>
          <a:off x="7278233" y="1161193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318460"/>
              <a:satOff val="-28255"/>
              <a:lumOff val="-2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7602512" y="1161193"/>
        <a:ext cx="972838" cy="648558"/>
      </dsp:txXfrm>
    </dsp:sp>
    <dsp:sp modelId="{2ADCDC1B-A1B6-4398-A84E-1305EE01C82E}">
      <dsp:nvSpPr>
        <dsp:cNvPr id="0" name=""/>
        <dsp:cNvSpPr/>
      </dsp:nvSpPr>
      <dsp:spPr>
        <a:xfrm>
          <a:off x="1092" y="1985565"/>
          <a:ext cx="1953490" cy="781396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Gold or Tier 2</a:t>
          </a:r>
        </a:p>
      </dsp:txBody>
      <dsp:txXfrm>
        <a:off x="391790" y="1985565"/>
        <a:ext cx="1172094" cy="781396"/>
      </dsp:txXfrm>
    </dsp:sp>
    <dsp:sp modelId="{1ABFD2E1-ABEE-47CC-B89B-73FF67CCDC48}">
      <dsp:nvSpPr>
        <dsp:cNvPr id="0" name=""/>
        <dsp:cNvSpPr/>
      </dsp:nvSpPr>
      <dsp:spPr>
        <a:xfrm>
          <a:off x="1700628" y="2051984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353844"/>
              <a:satOff val="-31394"/>
              <a:lumOff val="-3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2024907" y="2051984"/>
        <a:ext cx="972838" cy="648558"/>
      </dsp:txXfrm>
    </dsp:sp>
    <dsp:sp modelId="{014A7032-A08B-47C5-A9B8-5D3F08CFA2FC}">
      <dsp:nvSpPr>
        <dsp:cNvPr id="0" name=""/>
        <dsp:cNvSpPr/>
      </dsp:nvSpPr>
      <dsp:spPr>
        <a:xfrm>
          <a:off x="3095029" y="2051984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389229"/>
              <a:satOff val="-34534"/>
              <a:lumOff val="-3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3419308" y="2051984"/>
        <a:ext cx="972838" cy="648558"/>
      </dsp:txXfrm>
    </dsp:sp>
    <dsp:sp modelId="{84E54BBA-9F73-47A8-8E9E-2D1A8D8832E3}">
      <dsp:nvSpPr>
        <dsp:cNvPr id="0" name=""/>
        <dsp:cNvSpPr/>
      </dsp:nvSpPr>
      <dsp:spPr>
        <a:xfrm>
          <a:off x="4489431" y="2051984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4813710" y="2051984"/>
        <a:ext cx="972838" cy="648558"/>
      </dsp:txXfrm>
    </dsp:sp>
    <dsp:sp modelId="{11436D3F-0BDA-4757-99A3-EE832A31245C}">
      <dsp:nvSpPr>
        <dsp:cNvPr id="0" name=""/>
        <dsp:cNvSpPr/>
      </dsp:nvSpPr>
      <dsp:spPr>
        <a:xfrm>
          <a:off x="5883832" y="2051984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459997"/>
              <a:satOff val="-40812"/>
              <a:lumOff val="-4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6208111" y="2051984"/>
        <a:ext cx="972838" cy="648558"/>
      </dsp:txXfrm>
    </dsp:sp>
    <dsp:sp modelId="{DF51ACED-28A5-491E-A0DC-26ABBDF28913}">
      <dsp:nvSpPr>
        <dsp:cNvPr id="0" name=""/>
        <dsp:cNvSpPr/>
      </dsp:nvSpPr>
      <dsp:spPr>
        <a:xfrm>
          <a:off x="7278233" y="2051984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495382"/>
              <a:satOff val="-43952"/>
              <a:lumOff val="-4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7602512" y="2051984"/>
        <a:ext cx="972838" cy="648558"/>
      </dsp:txXfrm>
    </dsp:sp>
    <dsp:sp modelId="{75AC6910-D1C0-44E5-B833-288EA66FF952}">
      <dsp:nvSpPr>
        <dsp:cNvPr id="0" name=""/>
        <dsp:cNvSpPr/>
      </dsp:nvSpPr>
      <dsp:spPr>
        <a:xfrm>
          <a:off x="1092" y="2876357"/>
          <a:ext cx="1953490" cy="781396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Silver or Tier 3</a:t>
          </a:r>
        </a:p>
      </dsp:txBody>
      <dsp:txXfrm>
        <a:off x="391790" y="2876357"/>
        <a:ext cx="1172094" cy="781396"/>
      </dsp:txXfrm>
    </dsp:sp>
    <dsp:sp modelId="{72DD5B75-A590-4382-9D14-425D715B5B85}">
      <dsp:nvSpPr>
        <dsp:cNvPr id="0" name=""/>
        <dsp:cNvSpPr/>
      </dsp:nvSpPr>
      <dsp:spPr>
        <a:xfrm>
          <a:off x="1700628" y="2942776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530766"/>
              <a:satOff val="-47091"/>
              <a:lumOff val="-4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2024907" y="2942776"/>
        <a:ext cx="972838" cy="648558"/>
      </dsp:txXfrm>
    </dsp:sp>
    <dsp:sp modelId="{B37B0CDB-0A59-4E1E-846A-BB7E71C3E8DB}">
      <dsp:nvSpPr>
        <dsp:cNvPr id="0" name=""/>
        <dsp:cNvSpPr/>
      </dsp:nvSpPr>
      <dsp:spPr>
        <a:xfrm>
          <a:off x="3095029" y="2942776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3419308" y="2942776"/>
        <a:ext cx="972838" cy="648558"/>
      </dsp:txXfrm>
    </dsp:sp>
    <dsp:sp modelId="{990D68C2-D77D-40AF-B7EC-87DF8E86D097}">
      <dsp:nvSpPr>
        <dsp:cNvPr id="0" name=""/>
        <dsp:cNvSpPr/>
      </dsp:nvSpPr>
      <dsp:spPr>
        <a:xfrm>
          <a:off x="4489431" y="2942776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601535"/>
              <a:satOff val="-53370"/>
              <a:lumOff val="-5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4813710" y="2942776"/>
        <a:ext cx="972838" cy="648558"/>
      </dsp:txXfrm>
    </dsp:sp>
    <dsp:sp modelId="{96176465-269B-4A16-AA5C-C9D8C3CCC110}">
      <dsp:nvSpPr>
        <dsp:cNvPr id="0" name=""/>
        <dsp:cNvSpPr/>
      </dsp:nvSpPr>
      <dsp:spPr>
        <a:xfrm>
          <a:off x="5883832" y="2942776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636919"/>
              <a:satOff val="-56510"/>
              <a:lumOff val="-5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6208111" y="2942776"/>
        <a:ext cx="972838" cy="648558"/>
      </dsp:txXfrm>
    </dsp:sp>
    <dsp:sp modelId="{86BD6845-EE91-41FD-AA7B-E7E3290EECF4}">
      <dsp:nvSpPr>
        <dsp:cNvPr id="0" name=""/>
        <dsp:cNvSpPr/>
      </dsp:nvSpPr>
      <dsp:spPr>
        <a:xfrm>
          <a:off x="7278233" y="2942776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672304"/>
              <a:satOff val="-59649"/>
              <a:lumOff val="-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7602512" y="2942776"/>
        <a:ext cx="972838" cy="648558"/>
      </dsp:txXfrm>
    </dsp:sp>
    <dsp:sp modelId="{120822DA-CA6E-41FF-AC47-891EDCF0470E}">
      <dsp:nvSpPr>
        <dsp:cNvPr id="0" name=""/>
        <dsp:cNvSpPr/>
      </dsp:nvSpPr>
      <dsp:spPr>
        <a:xfrm>
          <a:off x="1092" y="3767149"/>
          <a:ext cx="1953490" cy="781396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latin typeface="FS Industrie" panose="02060603040202040303" pitchFamily="18" charset="77"/>
            </a:rPr>
            <a:t>Bronze or Tier 4</a:t>
          </a:r>
        </a:p>
      </dsp:txBody>
      <dsp:txXfrm>
        <a:off x="391790" y="3767149"/>
        <a:ext cx="1172094" cy="781396"/>
      </dsp:txXfrm>
    </dsp:sp>
    <dsp:sp modelId="{C4B8967C-F1BF-4FC5-A3B3-4796C070CA25}">
      <dsp:nvSpPr>
        <dsp:cNvPr id="0" name=""/>
        <dsp:cNvSpPr/>
      </dsp:nvSpPr>
      <dsp:spPr>
        <a:xfrm>
          <a:off x="1700628" y="3833567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707688"/>
              <a:satOff val="-62788"/>
              <a:lumOff val="-6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2024907" y="3833567"/>
        <a:ext cx="972838" cy="648558"/>
      </dsp:txXfrm>
    </dsp:sp>
    <dsp:sp modelId="{2CF7E708-795A-4461-8B9C-B832CA5D6E46}">
      <dsp:nvSpPr>
        <dsp:cNvPr id="0" name=""/>
        <dsp:cNvSpPr/>
      </dsp:nvSpPr>
      <dsp:spPr>
        <a:xfrm>
          <a:off x="3095029" y="3833567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743073"/>
              <a:satOff val="-65928"/>
              <a:lumOff val="-6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3419308" y="3833567"/>
        <a:ext cx="972838" cy="648558"/>
      </dsp:txXfrm>
    </dsp:sp>
    <dsp:sp modelId="{93A2588B-9C99-4418-98FE-4074DB791112}">
      <dsp:nvSpPr>
        <dsp:cNvPr id="0" name=""/>
        <dsp:cNvSpPr/>
      </dsp:nvSpPr>
      <dsp:spPr>
        <a:xfrm>
          <a:off x="4489431" y="3833567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778457"/>
              <a:satOff val="-69067"/>
              <a:lumOff val="-7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4813710" y="3833567"/>
        <a:ext cx="972838" cy="648558"/>
      </dsp:txXfrm>
    </dsp:sp>
    <dsp:sp modelId="{109B380C-18DD-4B75-971A-4135634B12C6}">
      <dsp:nvSpPr>
        <dsp:cNvPr id="0" name=""/>
        <dsp:cNvSpPr/>
      </dsp:nvSpPr>
      <dsp:spPr>
        <a:xfrm>
          <a:off x="5883832" y="3833567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813842"/>
              <a:satOff val="-72207"/>
              <a:lumOff val="-7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6208111" y="3833567"/>
        <a:ext cx="972838" cy="648558"/>
      </dsp:txXfrm>
    </dsp:sp>
    <dsp:sp modelId="{39134580-D6F9-41C1-9BD1-869569DA11DA}">
      <dsp:nvSpPr>
        <dsp:cNvPr id="0" name=""/>
        <dsp:cNvSpPr/>
      </dsp:nvSpPr>
      <dsp:spPr>
        <a:xfrm>
          <a:off x="7278233" y="3833567"/>
          <a:ext cx="1621396" cy="648558"/>
        </a:xfrm>
        <a:prstGeom prst="chevron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entury Gothic" panose="020B0502020202020204" pitchFamily="34" charset="0"/>
          </a:endParaRPr>
        </a:p>
      </dsp:txBody>
      <dsp:txXfrm>
        <a:off x="7602512" y="3833567"/>
        <a:ext cx="972838" cy="648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19D-2DB1-F94F-859B-36543F442BEA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ACF60-0696-8D49-AF8D-46AAE5B14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8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safely remove this slide. This slide design was provided by SlideModel.com - You can download more templates, shapes and elements for PowerPoint from http://slidemodel.com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7195-060C-7742-9676-DA2218CDF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DA8BC-F562-EA46-9F71-61831A0B1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9B3BB-E7E2-EA45-87B7-56A7FDF5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644A6-A47F-324B-91A6-1FED1A19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C49D2-C906-544F-AC35-633D5B91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3853-CB82-3141-A388-7D6FA5CE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77868-39FB-3849-A89F-422A509C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D9586-F0C2-9541-90E3-809783E8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35AA-8C95-3247-894A-E7877EFC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5BFFA-267A-7745-8EF8-01B0D080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3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F4CBCF-1900-2D4D-A577-F137A629C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756D7F-330E-464C-BE99-D952F9994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3DEC3-49C7-8449-8B7B-4CA0A498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EB4FB-5680-E149-BA0E-B35919C9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56797-2244-C842-9F57-46F0E5A5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6/26/20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715961"/>
          </a:xfrm>
        </p:spPr>
        <p:txBody>
          <a:bodyPr>
            <a:normAutofit/>
          </a:bodyPr>
          <a:lstStyle>
            <a:lvl1pPr algn="l">
              <a:defRPr sz="3733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90600"/>
            <a:ext cx="10972800" cy="508000"/>
          </a:xfrm>
        </p:spPr>
        <p:txBody>
          <a:bodyPr>
            <a:noAutofit/>
          </a:bodyPr>
          <a:lstStyle>
            <a:lvl1pPr marL="0" indent="0">
              <a:buNone/>
              <a:defRPr sz="18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1060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6815-5A53-1B45-A9F5-6E10E73CE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43576-CB7E-9E42-94BB-4FD8184B7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CEC6F-EAFF-6C4E-A176-B3562B16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9792B-E6D1-7143-B865-1DB99048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2BC27-DF2D-D24F-AB15-6EAA5C9D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B3FA7-E8E2-8644-A28B-B817216F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4BE75-E840-E14E-89AB-4543E05CF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370A3-C850-6143-9BC6-07DF1488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2C8CE-68F5-854E-B104-84B565CC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CA44B-4544-A14D-8643-5237025BD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7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5AA4-97D5-4741-A9C8-CBF10B04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BDE2-514C-2749-A8BF-9C0EBB987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B79D6-ED93-4D48-A1D9-00781AB0E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44F86-E054-274A-B8C6-9175521C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A0355-B49F-CB44-B277-B4188F4B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614CF-323E-5247-8E51-E2EE8EC6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9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926C1-EDD9-B949-94E6-19122F07C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62E50-3C29-C143-9496-1DD3EEBCA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C7F86-B634-FD45-8C1E-ED59CEC0F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7C859-B078-CA47-AB6C-3FE517576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9BA6A-80EB-1B4E-844C-B93DF395F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E237A0-1E4C-204B-A8F0-57CE66B4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D00271-B8A5-C54B-9C98-CD75D9C2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9F850E-51DA-844F-BC64-9B184ECA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3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4CA0-75CF-F444-A1EF-87C99AC4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3B08A-3798-E649-B84D-F26B3B6A2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DAEB6-3408-0340-A7A6-4876FC67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4E67F-8D6C-7C43-8BCA-1A15DF93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302AEA-86B5-384C-8983-6863B92E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ED6A6E-3113-9E45-9A8F-725BCD56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C050D-3139-D941-A88A-02E7B11D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7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F1764-41BC-9E4B-B107-66FC23EC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72BED-44B2-D246-AE40-E33467B7A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E2C5A-907B-664C-B74A-C77045009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A916F-5138-F14E-B4FF-1360E79A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F49FD-230D-9B4C-B76E-E6F59DE34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D4B47-836B-A346-B66B-27E281D0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7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DEF38-938B-6D40-98F6-038FA9625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13C30D-981C-054B-A1BB-962DEEA1F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5C5C3-B497-D948-B954-E88626C11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D654D-3B65-164D-973C-96A0A909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A61E7-08A0-C447-AA97-97B241C5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7D0BC-9198-1B41-8372-BAE1D1E1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0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AC33EF-48E5-3E4D-AFA4-BC140A104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13172-75F1-3643-B54E-CEF69E17A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F1F62-F8B9-7144-A925-3C85B4937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9732-1D4B-B649-B6FD-8FC75FA4CCD1}" type="datetimeFigureOut">
              <a:rPr lang="en-US" smtClean="0"/>
              <a:t>6/26/20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B259C-C4A2-8741-B75A-BB5EC53E0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3746A-FE50-A748-95C1-BF4A300D7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A629-4E00-C04A-A05C-AA7D46CE7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9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>
            <a:extLst>
              <a:ext uri="{FF2B5EF4-FFF2-40B4-BE49-F238E27FC236}">
                <a16:creationId xmlns:a16="http://schemas.microsoft.com/office/drawing/2014/main" id="{B4267388-EE98-4042-9590-2D7389207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" y="1518698"/>
            <a:ext cx="11644313" cy="37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ts val="7240"/>
              </a:lnSpc>
            </a:pPr>
            <a:r>
              <a:rPr lang="en-GB"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PLAN TEMPLATE</a:t>
            </a:r>
          </a:p>
          <a:p>
            <a:pPr algn="ctr">
              <a:lnSpc>
                <a:spcPts val="7240"/>
              </a:lnSpc>
            </a:pPr>
            <a:endParaRPr lang="en-GB" sz="6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7240"/>
              </a:lnSpc>
            </a:pPr>
            <a:r>
              <a:rPr lang="en-GB"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Personalise this template to your business</a:t>
            </a:r>
          </a:p>
        </p:txBody>
      </p:sp>
    </p:spTree>
    <p:extLst>
      <p:ext uri="{BB962C8B-B14F-4D97-AF65-F5344CB8AC3E}">
        <p14:creationId xmlns:p14="http://schemas.microsoft.com/office/powerpoint/2010/main" val="366114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6CB81D-B46D-074D-AD52-857C3E7979C8}"/>
              </a:ext>
            </a:extLst>
          </p:cNvPr>
          <p:cNvSpPr/>
          <p:nvPr/>
        </p:nvSpPr>
        <p:spPr>
          <a:xfrm rot="16200000">
            <a:off x="-2779291" y="3296611"/>
            <a:ext cx="6435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8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 CUSTOMER SEGMENTATION_</a:t>
            </a:r>
            <a:endParaRPr lang="en-GB" sz="1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0122F0-91D8-B54C-8560-D754A5D0CDB2}"/>
              </a:ext>
            </a:extLst>
          </p:cNvPr>
          <p:cNvSpPr txBox="1"/>
          <p:nvPr/>
        </p:nvSpPr>
        <p:spPr>
          <a:xfrm>
            <a:off x="9070659" y="6435892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A8BB14-7A11-C546-8DAF-0AA653F9B95F}"/>
              </a:ext>
            </a:extLst>
          </p:cNvPr>
          <p:cNvSpPr/>
          <p:nvPr/>
        </p:nvSpPr>
        <p:spPr>
          <a:xfrm>
            <a:off x="886089" y="365064"/>
            <a:ext cx="1071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have segmented our customers into similar groupings, based on…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3D Model 3">
            <a:extLst>
              <a:ext uri="{FF2B5EF4-FFF2-40B4-BE49-F238E27FC236}">
                <a16:creationId xmlns:a16="http://schemas.microsoft.com/office/drawing/2014/main" id="{D79C1687-EC40-E946-9CB3-ECDE0848C8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330" y="1066801"/>
            <a:ext cx="4305339" cy="536909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E1F5566-83B2-CA40-B7D4-950C92E0BB38}"/>
              </a:ext>
            </a:extLst>
          </p:cNvPr>
          <p:cNvGrpSpPr/>
          <p:nvPr/>
        </p:nvGrpSpPr>
        <p:grpSpPr>
          <a:xfrm>
            <a:off x="7391400" y="1986412"/>
            <a:ext cx="3526298" cy="646331"/>
            <a:chOff x="7612203" y="2102822"/>
            <a:chExt cx="3526298" cy="6463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3A2A21F-13D8-3749-8699-52043A6978BA}"/>
                </a:ext>
              </a:extLst>
            </p:cNvPr>
            <p:cNvSpPr txBox="1"/>
            <p:nvPr/>
          </p:nvSpPr>
          <p:spPr>
            <a:xfrm>
              <a:off x="8166701" y="2133600"/>
              <a:ext cx="2971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Insert text here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059DC73-6030-0C44-AEC3-BDA22563C315}"/>
                </a:ext>
              </a:extLst>
            </p:cNvPr>
            <p:cNvSpPr txBox="1"/>
            <p:nvPr/>
          </p:nvSpPr>
          <p:spPr>
            <a:xfrm>
              <a:off x="7612203" y="2102822"/>
              <a:ext cx="469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itchFamily="34" charset="0"/>
                </a:rPr>
                <a:t>D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7F43BDE-267C-3A4C-922E-31F98E74708A}"/>
              </a:ext>
            </a:extLst>
          </p:cNvPr>
          <p:cNvGrpSpPr/>
          <p:nvPr/>
        </p:nvGrpSpPr>
        <p:grpSpPr>
          <a:xfrm>
            <a:off x="995340" y="2954357"/>
            <a:ext cx="3522289" cy="646331"/>
            <a:chOff x="727544" y="3019601"/>
            <a:chExt cx="3522289" cy="64633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375D01F-0AF9-3C48-8283-AC39EB235F85}"/>
                </a:ext>
              </a:extLst>
            </p:cNvPr>
            <p:cNvSpPr txBox="1"/>
            <p:nvPr/>
          </p:nvSpPr>
          <p:spPr>
            <a:xfrm>
              <a:off x="727544" y="3105834"/>
              <a:ext cx="2971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14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Insert text here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9A0BB83-103E-DE42-B888-C9C12572A5A0}"/>
                </a:ext>
              </a:extLst>
            </p:cNvPr>
            <p:cNvSpPr txBox="1"/>
            <p:nvPr/>
          </p:nvSpPr>
          <p:spPr>
            <a:xfrm>
              <a:off x="3780143" y="3019601"/>
              <a:ext cx="469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accent6"/>
                  </a:solidFill>
                  <a:latin typeface="Arial" panose="020B0604020202020204" pitchFamily="34" charset="0"/>
                  <a:cs typeface="Arial" pitchFamily="34" charset="0"/>
                </a:rPr>
                <a:t>C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F9DD40-11B9-DB40-9F61-F52894991C43}"/>
              </a:ext>
            </a:extLst>
          </p:cNvPr>
          <p:cNvGrpSpPr/>
          <p:nvPr/>
        </p:nvGrpSpPr>
        <p:grpSpPr>
          <a:xfrm>
            <a:off x="7942342" y="3851511"/>
            <a:ext cx="3526298" cy="646331"/>
            <a:chOff x="7612203" y="2102822"/>
            <a:chExt cx="3526298" cy="64633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D42303F-46B7-2146-B2C5-094BCC59A673}"/>
                </a:ext>
              </a:extLst>
            </p:cNvPr>
            <p:cNvSpPr txBox="1"/>
            <p:nvPr/>
          </p:nvSpPr>
          <p:spPr>
            <a:xfrm>
              <a:off x="8166701" y="2133600"/>
              <a:ext cx="2971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4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Insert text here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E58A55D-0F85-1548-970D-3177132055B0}"/>
                </a:ext>
              </a:extLst>
            </p:cNvPr>
            <p:cNvSpPr txBox="1"/>
            <p:nvPr/>
          </p:nvSpPr>
          <p:spPr>
            <a:xfrm>
              <a:off x="7612203" y="2102822"/>
              <a:ext cx="469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0CB77C-68CE-FB47-AB72-D498F57B472E}"/>
              </a:ext>
            </a:extLst>
          </p:cNvPr>
          <p:cNvGrpSpPr/>
          <p:nvPr/>
        </p:nvGrpSpPr>
        <p:grpSpPr>
          <a:xfrm>
            <a:off x="336233" y="4288221"/>
            <a:ext cx="3522289" cy="646331"/>
            <a:chOff x="727544" y="3019601"/>
            <a:chExt cx="3522289" cy="64633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2FAB48F-9DB0-394F-9565-6FF094855785}"/>
                </a:ext>
              </a:extLst>
            </p:cNvPr>
            <p:cNvSpPr txBox="1"/>
            <p:nvPr/>
          </p:nvSpPr>
          <p:spPr>
            <a:xfrm>
              <a:off x="727544" y="3105834"/>
              <a:ext cx="2971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1400" kern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Insert text here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8971113-E47A-694D-8967-45BCF3D7173E}"/>
                </a:ext>
              </a:extLst>
            </p:cNvPr>
            <p:cNvSpPr txBox="1"/>
            <p:nvPr/>
          </p:nvSpPr>
          <p:spPr>
            <a:xfrm>
              <a:off x="3780143" y="3019601"/>
              <a:ext cx="4696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accent5"/>
                  </a:solidFill>
                  <a:latin typeface="Arial" panose="020B0604020202020204" pitchFamily="34" charset="0"/>
                  <a:cs typeface="Arial" pitchFamily="34" charset="0"/>
                </a:rPr>
                <a:t>A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8A3188F-F9C6-6C41-A63A-F3EE40D00F63}"/>
              </a:ext>
            </a:extLst>
          </p:cNvPr>
          <p:cNvSpPr txBox="1"/>
          <p:nvPr/>
        </p:nvSpPr>
        <p:spPr>
          <a:xfrm>
            <a:off x="6010644" y="2431137"/>
            <a:ext cx="469690" cy="4616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1Right">
              <a:rot lat="752979" lon="20962564" rev="205171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CA2FE7-4C6A-C64D-A314-7B30806FC837}"/>
              </a:ext>
            </a:extLst>
          </p:cNvPr>
          <p:cNvSpPr txBox="1"/>
          <p:nvPr/>
        </p:nvSpPr>
        <p:spPr>
          <a:xfrm>
            <a:off x="5626308" y="3456039"/>
            <a:ext cx="469690" cy="4616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1Right">
              <a:rot lat="752979" lon="20962564" rev="205171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21F424-A70F-BB4A-8DCF-D258D364A54D}"/>
              </a:ext>
            </a:extLst>
          </p:cNvPr>
          <p:cNvSpPr txBox="1"/>
          <p:nvPr/>
        </p:nvSpPr>
        <p:spPr>
          <a:xfrm>
            <a:off x="6843023" y="4184040"/>
            <a:ext cx="469690" cy="4616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1Right">
              <a:rot lat="752979" lon="20962564" rev="205171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345B87-B3F9-0145-8785-3D427CCC37CD}"/>
              </a:ext>
            </a:extLst>
          </p:cNvPr>
          <p:cNvSpPr txBox="1"/>
          <p:nvPr/>
        </p:nvSpPr>
        <p:spPr>
          <a:xfrm>
            <a:off x="5336592" y="5275600"/>
            <a:ext cx="469690" cy="46166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1Right">
              <a:rot lat="752979" lon="20962564" rev="205171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4268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E92720-1024-1444-9679-807D74A61F55}"/>
              </a:ext>
            </a:extLst>
          </p:cNvPr>
          <p:cNvSpPr/>
          <p:nvPr/>
        </p:nvSpPr>
        <p:spPr>
          <a:xfrm rot="16200000">
            <a:off x="-2241828" y="3761706"/>
            <a:ext cx="5428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8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4: PROPOSITION MATRIX_</a:t>
            </a:r>
            <a:endParaRPr lang="en-GB" sz="1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75525C-192C-E841-9EDD-BC14A7DE4FE4}"/>
              </a:ext>
            </a:extLst>
          </p:cNvPr>
          <p:cNvSpPr txBox="1"/>
          <p:nvPr/>
        </p:nvSpPr>
        <p:spPr>
          <a:xfrm>
            <a:off x="9025749" y="6333564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2FC7AE-A1B3-AC4D-AB72-D55BBD805C19}"/>
              </a:ext>
            </a:extLst>
          </p:cNvPr>
          <p:cNvSpPr/>
          <p:nvPr/>
        </p:nvSpPr>
        <p:spPr>
          <a:xfrm>
            <a:off x="1151467" y="26887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proposition matrix is a success formula that guarantees our people will consistently educate our customers on our full product range and services.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9F16FE-3FE3-514B-BF61-631BF98D4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10170"/>
              </p:ext>
            </p:extLst>
          </p:nvPr>
        </p:nvGraphicFramePr>
        <p:xfrm>
          <a:off x="1151467" y="1527703"/>
          <a:ext cx="10515601" cy="3552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986">
                  <a:extLst>
                    <a:ext uri="{9D8B030D-6E8A-4147-A177-3AD203B41FA5}">
                      <a16:colId xmlns:a16="http://schemas.microsoft.com/office/drawing/2014/main" val="2764229381"/>
                    </a:ext>
                  </a:extLst>
                </a:gridCol>
                <a:gridCol w="1810923">
                  <a:extLst>
                    <a:ext uri="{9D8B030D-6E8A-4147-A177-3AD203B41FA5}">
                      <a16:colId xmlns:a16="http://schemas.microsoft.com/office/drawing/2014/main" val="2172755785"/>
                    </a:ext>
                  </a:extLst>
                </a:gridCol>
                <a:gridCol w="1810923">
                  <a:extLst>
                    <a:ext uri="{9D8B030D-6E8A-4147-A177-3AD203B41FA5}">
                      <a16:colId xmlns:a16="http://schemas.microsoft.com/office/drawing/2014/main" val="1032608185"/>
                    </a:ext>
                  </a:extLst>
                </a:gridCol>
                <a:gridCol w="1810923">
                  <a:extLst>
                    <a:ext uri="{9D8B030D-6E8A-4147-A177-3AD203B41FA5}">
                      <a16:colId xmlns:a16="http://schemas.microsoft.com/office/drawing/2014/main" val="272063725"/>
                    </a:ext>
                  </a:extLst>
                </a:gridCol>
                <a:gridCol w="1810923">
                  <a:extLst>
                    <a:ext uri="{9D8B030D-6E8A-4147-A177-3AD203B41FA5}">
                      <a16:colId xmlns:a16="http://schemas.microsoft.com/office/drawing/2014/main" val="1826478943"/>
                    </a:ext>
                  </a:extLst>
                </a:gridCol>
                <a:gridCol w="1810923">
                  <a:extLst>
                    <a:ext uri="{9D8B030D-6E8A-4147-A177-3AD203B41FA5}">
                      <a16:colId xmlns:a16="http://schemas.microsoft.com/office/drawing/2014/main" val="2067695123"/>
                    </a:ext>
                  </a:extLst>
                </a:gridCol>
              </a:tblGrid>
              <a:tr h="4352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CUSTOMER SEGMENT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FS Industrie Black" panose="02060603040202040303" pitchFamily="18" charset="77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PRODUCTS/SOLUTIONS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FS Industrie Bold" panose="02060603040202040303" pitchFamily="18" charset="77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318384"/>
                  </a:ext>
                </a:extLst>
              </a:tr>
              <a:tr h="308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563611"/>
                  </a:ext>
                </a:extLst>
              </a:tr>
              <a:tr h="7020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FS Industrie Bold" panose="02060603040202040303" pitchFamily="18" charset="77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3385777661"/>
                  </a:ext>
                </a:extLst>
              </a:tr>
              <a:tr h="7020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FS Industrie Bold" panose="02060603040202040303" pitchFamily="18" charset="77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3653932893"/>
                  </a:ext>
                </a:extLst>
              </a:tr>
              <a:tr h="7020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FS Industrie Bold" panose="02060603040202040303" pitchFamily="18" charset="77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3330507841"/>
                  </a:ext>
                </a:extLst>
              </a:tr>
              <a:tr h="7020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FS Industrie Bold" panose="02060603040202040303" pitchFamily="18" charset="77"/>
                      </a:endParaRPr>
                    </a:p>
                  </a:txBody>
                  <a:tcPr marL="8763" marR="8763" marT="8763" marB="0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63" marR="8763" marT="8763" marB="0" anchor="b"/>
                </a:tc>
                <a:extLst>
                  <a:ext uri="{0D108BD9-81ED-4DB2-BD59-A6C34878D82A}">
                    <a16:rowId xmlns:a16="http://schemas.microsoft.com/office/drawing/2014/main" val="758222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6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7C4BA2-FEF8-0546-ACD7-7DED9EF7ADC4}"/>
              </a:ext>
            </a:extLst>
          </p:cNvPr>
          <p:cNvSpPr/>
          <p:nvPr/>
        </p:nvSpPr>
        <p:spPr>
          <a:xfrm rot="16200000">
            <a:off x="-2639149" y="3436296"/>
            <a:ext cx="6189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8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5: CUSTOMER POTENTIALITY_</a:t>
            </a:r>
            <a:endParaRPr lang="en-GB" sz="1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8DCAD0-CD1B-984E-9183-213C6E87D558}"/>
              </a:ext>
            </a:extLst>
          </p:cNvPr>
          <p:cNvSpPr txBox="1"/>
          <p:nvPr/>
        </p:nvSpPr>
        <p:spPr>
          <a:xfrm>
            <a:off x="9025749" y="6333564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257E4-FAEC-264D-9915-53F342B56C04}"/>
              </a:ext>
            </a:extLst>
          </p:cNvPr>
          <p:cNvSpPr/>
          <p:nvPr/>
        </p:nvSpPr>
        <p:spPr>
          <a:xfrm>
            <a:off x="1151467" y="26887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measure our customers potentiality against the </a:t>
            </a:r>
            <a:r>
              <a:rPr lang="en-US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&lt;X key criteria&gt;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have identified our customer potentiality as.. 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2A0599A-521C-704F-8822-131F386F77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7533155"/>
              </p:ext>
            </p:extLst>
          </p:nvPr>
        </p:nvGraphicFramePr>
        <p:xfrm>
          <a:off x="0" y="1226259"/>
          <a:ext cx="5544616" cy="4295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3C47994-A32B-DF48-A80A-A893ED058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069578"/>
              </p:ext>
            </p:extLst>
          </p:nvPr>
        </p:nvGraphicFramePr>
        <p:xfrm>
          <a:off x="4241800" y="1761067"/>
          <a:ext cx="7763935" cy="340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2787">
                  <a:extLst>
                    <a:ext uri="{9D8B030D-6E8A-4147-A177-3AD203B41FA5}">
                      <a16:colId xmlns:a16="http://schemas.microsoft.com/office/drawing/2014/main" val="2814665730"/>
                    </a:ext>
                  </a:extLst>
                </a:gridCol>
                <a:gridCol w="1552787">
                  <a:extLst>
                    <a:ext uri="{9D8B030D-6E8A-4147-A177-3AD203B41FA5}">
                      <a16:colId xmlns:a16="http://schemas.microsoft.com/office/drawing/2014/main" val="3418428132"/>
                    </a:ext>
                  </a:extLst>
                </a:gridCol>
                <a:gridCol w="1552787">
                  <a:extLst>
                    <a:ext uri="{9D8B030D-6E8A-4147-A177-3AD203B41FA5}">
                      <a16:colId xmlns:a16="http://schemas.microsoft.com/office/drawing/2014/main" val="1878648647"/>
                    </a:ext>
                  </a:extLst>
                </a:gridCol>
                <a:gridCol w="1552787">
                  <a:extLst>
                    <a:ext uri="{9D8B030D-6E8A-4147-A177-3AD203B41FA5}">
                      <a16:colId xmlns:a16="http://schemas.microsoft.com/office/drawing/2014/main" val="975235376"/>
                    </a:ext>
                  </a:extLst>
                </a:gridCol>
                <a:gridCol w="1552787">
                  <a:extLst>
                    <a:ext uri="{9D8B030D-6E8A-4147-A177-3AD203B41FA5}">
                      <a16:colId xmlns:a16="http://schemas.microsoft.com/office/drawing/2014/main" val="1209945918"/>
                    </a:ext>
                  </a:extLst>
                </a:gridCol>
              </a:tblGrid>
              <a:tr h="1394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Classification Band 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Classification Band value of total annualised revenue 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Numbers of customers based on previous year’s annualised revenue 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Profitability (Average gross profitability by band) 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Potentiality what’s the potential value through proactive maximisation? 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188697"/>
                  </a:ext>
                </a:extLst>
              </a:tr>
              <a:tr h="5021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Platinum or Tier 1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£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#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%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FS Industrie" panose="02060603040202040303" pitchFamily="18" charset="77"/>
                        </a:rPr>
                        <a:t>% of existing relationship </a:t>
                      </a:r>
                      <a:endParaRPr lang="en-GB" sz="2000" b="1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63286932"/>
                  </a:ext>
                </a:extLst>
              </a:tr>
              <a:tr h="5021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Gold or Tier 2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£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#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%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FS Industrie" panose="02060603040202040303" pitchFamily="18" charset="77"/>
                        </a:rPr>
                        <a:t>% of existing relationship </a:t>
                      </a:r>
                      <a:endParaRPr lang="en-GB" sz="2000" b="1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61899622"/>
                  </a:ext>
                </a:extLst>
              </a:tr>
              <a:tr h="5021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Silver or Tier 3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£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#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%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FS Industrie" panose="02060603040202040303" pitchFamily="18" charset="77"/>
                        </a:rPr>
                        <a:t>% of existing relationship </a:t>
                      </a:r>
                      <a:endParaRPr lang="en-GB" sz="2000" b="1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89698553"/>
                  </a:ext>
                </a:extLst>
              </a:tr>
              <a:tr h="5021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Bronze or Tier 4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£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%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FS Industrie" panose="02060603040202040303" pitchFamily="18" charset="77"/>
                        </a:rPr>
                        <a:t>% of existing relationship </a:t>
                      </a:r>
                      <a:endParaRPr lang="en-GB" sz="2000" b="1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50263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439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7C4BA2-FEF8-0546-ACD7-7DED9EF7ADC4}"/>
              </a:ext>
            </a:extLst>
          </p:cNvPr>
          <p:cNvSpPr/>
          <p:nvPr/>
        </p:nvSpPr>
        <p:spPr>
          <a:xfrm rot="16200000">
            <a:off x="-2674928" y="3436296"/>
            <a:ext cx="6260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8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6: COST TO SERVE / ACQUIRE_</a:t>
            </a:r>
            <a:endParaRPr lang="en-GB" sz="1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8DCAD0-CD1B-984E-9183-213C6E87D558}"/>
              </a:ext>
            </a:extLst>
          </p:cNvPr>
          <p:cNvSpPr txBox="1"/>
          <p:nvPr/>
        </p:nvSpPr>
        <p:spPr>
          <a:xfrm>
            <a:off x="8966343" y="6378448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257E4-FAEC-264D-9915-53F342B56C04}"/>
              </a:ext>
            </a:extLst>
          </p:cNvPr>
          <p:cNvSpPr/>
          <p:nvPr/>
        </p:nvSpPr>
        <p:spPr>
          <a:xfrm>
            <a:off x="1151467" y="26887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will focus our efforts on investing appropriate service levels for the right customers enabling us to achieve our business goals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ECF1B9C-F437-DA42-AB74-2CB40F2CF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13999"/>
              </p:ext>
            </p:extLst>
          </p:nvPr>
        </p:nvGraphicFramePr>
        <p:xfrm>
          <a:off x="1439333" y="1953359"/>
          <a:ext cx="9110136" cy="356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7534">
                  <a:extLst>
                    <a:ext uri="{9D8B030D-6E8A-4147-A177-3AD203B41FA5}">
                      <a16:colId xmlns:a16="http://schemas.microsoft.com/office/drawing/2014/main" val="2814665730"/>
                    </a:ext>
                  </a:extLst>
                </a:gridCol>
                <a:gridCol w="2277534">
                  <a:extLst>
                    <a:ext uri="{9D8B030D-6E8A-4147-A177-3AD203B41FA5}">
                      <a16:colId xmlns:a16="http://schemas.microsoft.com/office/drawing/2014/main" val="3418428132"/>
                    </a:ext>
                  </a:extLst>
                </a:gridCol>
                <a:gridCol w="2277534">
                  <a:extLst>
                    <a:ext uri="{9D8B030D-6E8A-4147-A177-3AD203B41FA5}">
                      <a16:colId xmlns:a16="http://schemas.microsoft.com/office/drawing/2014/main" val="1878648647"/>
                    </a:ext>
                  </a:extLst>
                </a:gridCol>
                <a:gridCol w="2277534">
                  <a:extLst>
                    <a:ext uri="{9D8B030D-6E8A-4147-A177-3AD203B41FA5}">
                      <a16:colId xmlns:a16="http://schemas.microsoft.com/office/drawing/2014/main" val="975235376"/>
                    </a:ext>
                  </a:extLst>
                </a:gridCol>
              </a:tblGrid>
              <a:tr h="1394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Classification Band 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Numbers of customers based on previous year’s annualised revenue 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Cost to Serve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Cost to Acquire</a:t>
                      </a: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188697"/>
                  </a:ext>
                </a:extLst>
              </a:tr>
              <a:tr h="5021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Platinum or Tier 1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#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63286932"/>
                  </a:ext>
                </a:extLst>
              </a:tr>
              <a:tr h="5021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Gold or Tier 2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#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61899622"/>
                  </a:ext>
                </a:extLst>
              </a:tr>
              <a:tr h="5021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Silver or Tier 3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#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89698553"/>
                  </a:ext>
                </a:extLst>
              </a:tr>
              <a:tr h="50217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</a:rPr>
                        <a:t>Bronze or Tier 4 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en-GB" sz="2000" dirty="0">
                        <a:effectLst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FS Industrie" panose="02060603040202040303" pitchFamily="18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S Industrie" panose="02060603040202040303" pitchFamily="18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50263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303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6A1DC7-35DC-B649-AD60-6DE51A760320}"/>
              </a:ext>
            </a:extLst>
          </p:cNvPr>
          <p:cNvSpPr/>
          <p:nvPr/>
        </p:nvSpPr>
        <p:spPr>
          <a:xfrm rot="16200000">
            <a:off x="-2273050" y="3785574"/>
            <a:ext cx="5391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8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7: CUSTOMER CONTACT_</a:t>
            </a:r>
            <a:endParaRPr lang="en-GB" sz="1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D97AC8-97AE-2F4C-A859-52BAA7E30F0C}"/>
              </a:ext>
            </a:extLst>
          </p:cNvPr>
          <p:cNvSpPr txBox="1"/>
          <p:nvPr/>
        </p:nvSpPr>
        <p:spPr>
          <a:xfrm>
            <a:off x="8845657" y="6404464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8A632B-185B-0A4E-8DBA-34FB1697898F}"/>
              </a:ext>
            </a:extLst>
          </p:cNvPr>
          <p:cNvSpPr/>
          <p:nvPr/>
        </p:nvSpPr>
        <p:spPr>
          <a:xfrm>
            <a:off x="1151466" y="268870"/>
            <a:ext cx="1078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customer contact and relationship strategy is defined by our customer classifications and segment, demonstrating clear levels of expected engagement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91E7E15-DE03-9B4C-A754-91012B82C7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1795814"/>
              </p:ext>
            </p:extLst>
          </p:nvPr>
        </p:nvGraphicFramePr>
        <p:xfrm>
          <a:off x="1837446" y="1157702"/>
          <a:ext cx="9071991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664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D0DA51-2BD0-8E4E-8636-11ABB524E504}"/>
              </a:ext>
            </a:extLst>
          </p:cNvPr>
          <p:cNvSpPr/>
          <p:nvPr/>
        </p:nvSpPr>
        <p:spPr>
          <a:xfrm rot="16200000">
            <a:off x="-1760171" y="4250622"/>
            <a:ext cx="4522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8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8: SALES MAPPING_</a:t>
            </a:r>
            <a:endParaRPr lang="en-GB" sz="1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D51851-35E0-994C-8172-EB8B6507B78F}"/>
              </a:ext>
            </a:extLst>
          </p:cNvPr>
          <p:cNvSpPr txBox="1"/>
          <p:nvPr/>
        </p:nvSpPr>
        <p:spPr>
          <a:xfrm>
            <a:off x="8879524" y="6374006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44150-3A12-8E44-BA17-7295042BFD21}"/>
              </a:ext>
            </a:extLst>
          </p:cNvPr>
          <p:cNvSpPr/>
          <p:nvPr/>
        </p:nvSpPr>
        <p:spPr>
          <a:xfrm>
            <a:off x="500993" y="187236"/>
            <a:ext cx="111590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purpose of our sales map is to ensure there are no surprises coming from our sales strategy. Instead we deliver predictable, repeatable, sustainable results every time. </a:t>
            </a: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297C3CE-5896-CA43-B61B-C55FA1508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096" y="1313276"/>
            <a:ext cx="6979939" cy="471379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E8947A1-E4EA-E14C-B016-08DC2286F77F}"/>
              </a:ext>
            </a:extLst>
          </p:cNvPr>
          <p:cNvSpPr txBox="1"/>
          <p:nvPr/>
        </p:nvSpPr>
        <p:spPr>
          <a:xfrm>
            <a:off x="9675286" y="2644846"/>
            <a:ext cx="2370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Copy and paste your personalised sales map using the sales map template provided.</a:t>
            </a:r>
          </a:p>
        </p:txBody>
      </p:sp>
    </p:spTree>
    <p:extLst>
      <p:ext uri="{BB962C8B-B14F-4D97-AF65-F5344CB8AC3E}">
        <p14:creationId xmlns:p14="http://schemas.microsoft.com/office/powerpoint/2010/main" val="325747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D0DA51-2BD0-8E4E-8636-11ABB524E504}"/>
              </a:ext>
            </a:extLst>
          </p:cNvPr>
          <p:cNvSpPr/>
          <p:nvPr/>
        </p:nvSpPr>
        <p:spPr>
          <a:xfrm rot="16200000">
            <a:off x="-1719959" y="4250622"/>
            <a:ext cx="43171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8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9: SALES FUNNEL_</a:t>
            </a:r>
            <a:endParaRPr lang="en-GB" sz="1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D51851-35E0-994C-8172-EB8B6507B78F}"/>
              </a:ext>
            </a:extLst>
          </p:cNvPr>
          <p:cNvSpPr txBox="1"/>
          <p:nvPr/>
        </p:nvSpPr>
        <p:spPr>
          <a:xfrm>
            <a:off x="9025749" y="6373960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0CF6CE-68B2-9544-A14C-0AC8F8A02FF0}"/>
              </a:ext>
            </a:extLst>
          </p:cNvPr>
          <p:cNvSpPr/>
          <p:nvPr/>
        </p:nvSpPr>
        <p:spPr>
          <a:xfrm>
            <a:off x="1253068" y="224135"/>
            <a:ext cx="10329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 sales funnel enables will enable us to track where potential sales are initiated from, and how they are progressing according to our sales activities.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s://gyazo.com/c15b03cee09132c6322ac7783a054b85.png">
            <a:extLst>
              <a:ext uri="{FF2B5EF4-FFF2-40B4-BE49-F238E27FC236}">
                <a16:creationId xmlns:a16="http://schemas.microsoft.com/office/drawing/2014/main" id="{B3A9B674-096A-AC43-A6DB-782DDE687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68" y="1352616"/>
            <a:ext cx="5574978" cy="461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gyazo.com/cf22de4d99f0f3ca58b05809bd5cd624.png">
            <a:extLst>
              <a:ext uri="{FF2B5EF4-FFF2-40B4-BE49-F238E27FC236}">
                <a16:creationId xmlns:a16="http://schemas.microsoft.com/office/drawing/2014/main" id="{BC852CE3-C475-9D4E-9A0B-C64823C2A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374" y="2423404"/>
            <a:ext cx="4006999" cy="208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s://gyazo.com/39b97db02bc2375f6c333a96648f4eb5.png">
            <a:extLst>
              <a:ext uri="{FF2B5EF4-FFF2-40B4-BE49-F238E27FC236}">
                <a16:creationId xmlns:a16="http://schemas.microsoft.com/office/drawing/2014/main" id="{2ED3A6B0-EF1A-6A46-B646-FD4AE7AFF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71" y="5123454"/>
            <a:ext cx="4124325" cy="409576"/>
          </a:xfrm>
          <a:prstGeom prst="rect">
            <a:avLst/>
          </a:prstGeom>
          <a:solidFill>
            <a:srgbClr val="FF4C00"/>
          </a:solidFill>
        </p:spPr>
      </p:pic>
      <p:pic>
        <p:nvPicPr>
          <p:cNvPr id="10" name="Picture 12" descr="https://gyazo.com/25545f772e50da73ad6e748996580c4c.png">
            <a:extLst>
              <a:ext uri="{FF2B5EF4-FFF2-40B4-BE49-F238E27FC236}">
                <a16:creationId xmlns:a16="http://schemas.microsoft.com/office/drawing/2014/main" id="{51437B6F-0D9B-1C4D-A306-96B35DB50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96" y="5152029"/>
            <a:ext cx="12668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D87060-82EA-B84C-9B43-5D20BB976782}"/>
              </a:ext>
            </a:extLst>
          </p:cNvPr>
          <p:cNvSpPr txBox="1"/>
          <p:nvPr/>
        </p:nvSpPr>
        <p:spPr>
          <a:xfrm>
            <a:off x="4457556" y="5821697"/>
            <a:ext cx="2370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Copy and paste your personalised sales funnel  using the template provided.</a:t>
            </a:r>
          </a:p>
        </p:txBody>
      </p:sp>
    </p:spTree>
    <p:extLst>
      <p:ext uri="{BB962C8B-B14F-4D97-AF65-F5344CB8AC3E}">
        <p14:creationId xmlns:p14="http://schemas.microsoft.com/office/powerpoint/2010/main" val="4275407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699529-4A63-D744-B2CC-21D698820EBD}"/>
              </a:ext>
            </a:extLst>
          </p:cNvPr>
          <p:cNvSpPr/>
          <p:nvPr/>
        </p:nvSpPr>
        <p:spPr>
          <a:xfrm>
            <a:off x="9749880" y="110708"/>
            <a:ext cx="2151550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en-US" sz="34400" dirty="0">
                <a:ln w="0"/>
                <a:solidFill>
                  <a:schemeClr val="bg1">
                    <a:alpha val="40000"/>
                  </a:schemeClr>
                </a:solidFill>
                <a:effectLst>
                  <a:outerShdw dist="19050" sx="1000" sy="1000" algn="tl" rotWithShape="0">
                    <a:schemeClr val="dk1"/>
                  </a:outerShdw>
                </a:effectLst>
                <a:latin typeface="Bodoni 72 Book" pitchFamily="2" charset="0"/>
              </a:rPr>
              <a:t>“</a:t>
            </a: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84A06D32-A762-BC44-A117-5E56F8B65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32" y="2484585"/>
            <a:ext cx="6426199" cy="278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pc="-15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Certainty, predictability, and no surprises are key measures of success. The direct correlation between sales and revenue is critical in us delivering accelerated, sustained and profitable business growth.</a:t>
            </a:r>
          </a:p>
          <a:p>
            <a:pPr algn="r">
              <a:lnSpc>
                <a:spcPct val="250000"/>
              </a:lnSpc>
            </a:pPr>
            <a:endParaRPr lang="en-GB" sz="1200" b="1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250000"/>
              </a:lnSpc>
            </a:pPr>
            <a:r>
              <a:rPr lang="en-GB" sz="1200" b="1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79B81B-FB58-2248-99B6-BE1E7F173CC2}"/>
              </a:ext>
            </a:extLst>
          </p:cNvPr>
          <p:cNvSpPr/>
          <p:nvPr/>
        </p:nvSpPr>
        <p:spPr>
          <a:xfrm>
            <a:off x="-55613" y="397228"/>
            <a:ext cx="2151550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en-US" sz="34400" dirty="0">
                <a:ln w="0"/>
                <a:solidFill>
                  <a:srgbClr val="FF4C00"/>
                </a:solidFill>
                <a:effectLst>
                  <a:outerShdw dist="19050" sx="1000" sy="1000" algn="tl" rotWithShape="0">
                    <a:schemeClr val="dk1"/>
                  </a:outerShdw>
                </a:effectLst>
                <a:latin typeface="Bodoni 72 Book" pitchFamily="2" charset="0"/>
              </a:rPr>
              <a:t>“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1A522B-7667-C049-A3FE-8EA6E1180BDE}"/>
              </a:ext>
            </a:extLst>
          </p:cNvPr>
          <p:cNvSpPr/>
          <p:nvPr/>
        </p:nvSpPr>
        <p:spPr>
          <a:xfrm>
            <a:off x="7218418" y="0"/>
            <a:ext cx="4965699" cy="6858000"/>
          </a:xfrm>
          <a:prstGeom prst="rect">
            <a:avLst/>
          </a:prstGeom>
          <a:solidFill>
            <a:srgbClr val="FF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52471B8-42F2-3442-BB20-6356C04ECC35}"/>
              </a:ext>
            </a:extLst>
          </p:cNvPr>
          <p:cNvGrpSpPr/>
          <p:nvPr/>
        </p:nvGrpSpPr>
        <p:grpSpPr>
          <a:xfrm>
            <a:off x="7218418" y="1332537"/>
            <a:ext cx="3147409" cy="3278877"/>
            <a:chOff x="1" y="340512"/>
            <a:chExt cx="3435935" cy="2406724"/>
          </a:xfrm>
        </p:grpSpPr>
        <p:pic>
          <p:nvPicPr>
            <p:cNvPr id="8" name="Picture 6" descr="post-it-note">
              <a:extLst>
                <a:ext uri="{FF2B5EF4-FFF2-40B4-BE49-F238E27FC236}">
                  <a16:creationId xmlns:a16="http://schemas.microsoft.com/office/drawing/2014/main" id="{8045F220-28B3-904F-AF7B-185A53A829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40512"/>
              <a:ext cx="3435935" cy="2406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31642FD-7759-3D46-95A5-E757B87C8F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667" y="1054475"/>
              <a:ext cx="1724046" cy="1692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29" tIns="45715" rIns="91429" bIns="45715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>
                  <a:solidFill>
                    <a:srgbClr val="434343"/>
                  </a:solidFill>
                  <a:latin typeface="GFYJeanna"/>
                  <a:cs typeface="GFYJeanna"/>
                </a:rPr>
                <a:t>Critical</a:t>
              </a:r>
            </a:p>
            <a:p>
              <a:pPr algn="ctr" eaLnBrk="1" hangingPunct="1"/>
              <a:r>
                <a:rPr lang="en-GB">
                  <a:solidFill>
                    <a:srgbClr val="434343"/>
                  </a:solidFill>
                  <a:latin typeface="GFYJeanna"/>
                  <a:cs typeface="GFYJeanna"/>
                </a:rPr>
                <a:t>Success</a:t>
              </a:r>
            </a:p>
            <a:p>
              <a:pPr algn="ctr" eaLnBrk="1" hangingPunct="1"/>
              <a:r>
                <a:rPr lang="en-GB">
                  <a:solidFill>
                    <a:srgbClr val="434343"/>
                  </a:solidFill>
                  <a:latin typeface="GFYJeanna"/>
                  <a:cs typeface="GFYJeanna"/>
                </a:rPr>
                <a:t>Factor</a:t>
              </a:r>
            </a:p>
            <a:p>
              <a:pPr algn="ctr" eaLnBrk="1" hangingPunct="1"/>
              <a:endParaRPr lang="en-GB" sz="3200">
                <a:latin typeface="GFYJeanna"/>
                <a:cs typeface="GFYJeanna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A206840-2F76-3B47-BCE1-2DA8543385AA}"/>
              </a:ext>
            </a:extLst>
          </p:cNvPr>
          <p:cNvSpPr txBox="1"/>
          <p:nvPr/>
        </p:nvSpPr>
        <p:spPr>
          <a:xfrm>
            <a:off x="8792122" y="6380073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</p:spTree>
    <p:extLst>
      <p:ext uri="{BB962C8B-B14F-4D97-AF65-F5344CB8AC3E}">
        <p14:creationId xmlns:p14="http://schemas.microsoft.com/office/powerpoint/2010/main" val="54657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0DAF89-BEFF-AC45-AA74-6333B026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54" y="318104"/>
            <a:ext cx="678927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3600" b="1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COMPLETION</a:t>
            </a:r>
            <a:r>
              <a:rPr lang="en-GB" sz="3600" b="1" spc="-100" baseline="-250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⎯</a:t>
            </a:r>
            <a:endParaRPr lang="en-GB" sz="3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295D30-27F7-5241-8026-E72DE481823C}"/>
              </a:ext>
            </a:extLst>
          </p:cNvPr>
          <p:cNvSpPr/>
          <p:nvPr/>
        </p:nvSpPr>
        <p:spPr>
          <a:xfrm>
            <a:off x="207725" y="1147286"/>
            <a:ext cx="11479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Sales plans do not have to be complicated documents. However, they do require that you take time to think through several aspects of your business.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help, we’ve created this downloadable sales plan template, broken into 10 standard sections;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Introduction to BD &amp; Sales Strategy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Sales Planning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Customer Classification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Customer Segmentation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Cost to Acquire/Serve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Customer Potentiality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Proposition Matrix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Customer Relationship Contact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Sales Mapping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Sales Funnel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supporting resources in the business development &amp; sales growth enabler will help you personalise this sales plan to your business.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57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B6DCC6-9D05-9A44-82DA-516E542E5044}"/>
              </a:ext>
            </a:extLst>
          </p:cNvPr>
          <p:cNvSpPr txBox="1"/>
          <p:nvPr/>
        </p:nvSpPr>
        <p:spPr>
          <a:xfrm>
            <a:off x="147918" y="295835"/>
            <a:ext cx="3724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80CAD-9F6D-6B4A-96FE-FC3472E7FBB2}"/>
              </a:ext>
            </a:extLst>
          </p:cNvPr>
          <p:cNvSpPr txBox="1"/>
          <p:nvPr/>
        </p:nvSpPr>
        <p:spPr>
          <a:xfrm>
            <a:off x="251575" y="5464797"/>
            <a:ext cx="2492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DOCUMENT 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VERSION: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OWNER: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E82CF75E-D9B5-7245-B9F1-512F5B547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75" y="1943205"/>
            <a:ext cx="6887487" cy="224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>
            <a:spAutoFit/>
          </a:bodyPr>
          <a:lstStyle>
            <a:lvl1pPr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ts val="7240"/>
              </a:lnSpc>
            </a:pPr>
            <a:r>
              <a:rPr lang="en-GB"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>
              <a:lnSpc>
                <a:spcPts val="7240"/>
              </a:lnSpc>
            </a:pPr>
            <a:r>
              <a:rPr lang="en-GB" sz="6600" b="1" spc="-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en-GB" sz="16600" spc="-100" baseline="-25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⎯</a:t>
            </a:r>
            <a:endParaRPr lang="en-GB" sz="6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1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5080A2-7C7C-F24E-9765-3982099E18E5}"/>
              </a:ext>
            </a:extLst>
          </p:cNvPr>
          <p:cNvSpPr txBox="1"/>
          <p:nvPr/>
        </p:nvSpPr>
        <p:spPr>
          <a:xfrm>
            <a:off x="8788184" y="6359318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6C7D5B9-1F88-BE42-9826-AD592EFF45D8}"/>
              </a:ext>
            </a:extLst>
          </p:cNvPr>
          <p:cNvSpPr txBox="1">
            <a:spLocks/>
          </p:cNvSpPr>
          <p:nvPr/>
        </p:nvSpPr>
        <p:spPr>
          <a:xfrm>
            <a:off x="806824" y="200589"/>
            <a:ext cx="11147611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Strategically, the primary purpose of a business is to </a:t>
            </a:r>
            <a:r>
              <a:rPr lang="en-GB" sz="1800" i="1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cquire, </a:t>
            </a:r>
            <a:r>
              <a:rPr lang="en-GB" sz="1800" i="1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aximize, and </a:t>
            </a:r>
            <a:r>
              <a:rPr lang="en-GB" sz="1800" i="1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etain the </a:t>
            </a:r>
            <a:r>
              <a:rPr lang="en-GB" sz="1800" i="1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customers. </a:t>
            </a: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Everything that contributes to this is an investment; anything that doesn’t, is a cost!</a:t>
            </a:r>
            <a:endParaRPr lang="en-GB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: Shape 3">
            <a:extLst>
              <a:ext uri="{FF2B5EF4-FFF2-40B4-BE49-F238E27FC236}">
                <a16:creationId xmlns:a16="http://schemas.microsoft.com/office/drawing/2014/main" id="{1FE6A481-C4EC-FE4A-B983-EA2E7999EEE7}"/>
              </a:ext>
            </a:extLst>
          </p:cNvPr>
          <p:cNvSpPr/>
          <p:nvPr/>
        </p:nvSpPr>
        <p:spPr>
          <a:xfrm>
            <a:off x="1609043" y="1300684"/>
            <a:ext cx="1805556" cy="677333"/>
          </a:xfrm>
          <a:custGeom>
            <a:avLst/>
            <a:gdLst>
              <a:gd name="connsiteX0" fmla="*/ 0 w 1805556"/>
              <a:gd name="connsiteY0" fmla="*/ 67733 h 677333"/>
              <a:gd name="connsiteX1" fmla="*/ 67733 w 1805556"/>
              <a:gd name="connsiteY1" fmla="*/ 0 h 677333"/>
              <a:gd name="connsiteX2" fmla="*/ 1737823 w 1805556"/>
              <a:gd name="connsiteY2" fmla="*/ 0 h 677333"/>
              <a:gd name="connsiteX3" fmla="*/ 1805556 w 1805556"/>
              <a:gd name="connsiteY3" fmla="*/ 67733 h 677333"/>
              <a:gd name="connsiteX4" fmla="*/ 1805556 w 1805556"/>
              <a:gd name="connsiteY4" fmla="*/ 609600 h 677333"/>
              <a:gd name="connsiteX5" fmla="*/ 1737823 w 1805556"/>
              <a:gd name="connsiteY5" fmla="*/ 677333 h 677333"/>
              <a:gd name="connsiteX6" fmla="*/ 67733 w 1805556"/>
              <a:gd name="connsiteY6" fmla="*/ 677333 h 677333"/>
              <a:gd name="connsiteX7" fmla="*/ 0 w 1805556"/>
              <a:gd name="connsiteY7" fmla="*/ 609600 h 677333"/>
              <a:gd name="connsiteX8" fmla="*/ 0 w 1805556"/>
              <a:gd name="connsiteY8" fmla="*/ 67733 h 67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56" h="677333">
                <a:moveTo>
                  <a:pt x="0" y="67733"/>
                </a:moveTo>
                <a:cubicBezTo>
                  <a:pt x="0" y="30325"/>
                  <a:pt x="30325" y="0"/>
                  <a:pt x="67733" y="0"/>
                </a:cubicBezTo>
                <a:lnTo>
                  <a:pt x="1737823" y="0"/>
                </a:lnTo>
                <a:cubicBezTo>
                  <a:pt x="1775231" y="0"/>
                  <a:pt x="1805556" y="30325"/>
                  <a:pt x="1805556" y="67733"/>
                </a:cubicBezTo>
                <a:lnTo>
                  <a:pt x="1805556" y="609600"/>
                </a:lnTo>
                <a:cubicBezTo>
                  <a:pt x="1805556" y="647008"/>
                  <a:pt x="1775231" y="677333"/>
                  <a:pt x="1737823" y="677333"/>
                </a:cubicBezTo>
                <a:lnTo>
                  <a:pt x="67733" y="677333"/>
                </a:lnTo>
                <a:cubicBezTo>
                  <a:pt x="30325" y="677333"/>
                  <a:pt x="0" y="647008"/>
                  <a:pt x="0" y="609600"/>
                </a:cubicBezTo>
                <a:lnTo>
                  <a:pt x="0" y="67733"/>
                </a:lnTo>
                <a:close/>
              </a:path>
            </a:pathLst>
          </a:custGeom>
          <a:solidFill>
            <a:srgbClr val="FF4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294358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</a:t>
            </a:r>
          </a:p>
        </p:txBody>
      </p:sp>
      <p:sp>
        <p:nvSpPr>
          <p:cNvPr id="8" name="Freeform: Shape 4">
            <a:extLst>
              <a:ext uri="{FF2B5EF4-FFF2-40B4-BE49-F238E27FC236}">
                <a16:creationId xmlns:a16="http://schemas.microsoft.com/office/drawing/2014/main" id="{C7E37B35-3E03-8944-97A1-2D3E72D436F5}"/>
              </a:ext>
            </a:extLst>
          </p:cNvPr>
          <p:cNvSpPr/>
          <p:nvPr/>
        </p:nvSpPr>
        <p:spPr>
          <a:xfrm>
            <a:off x="1609043" y="1769794"/>
            <a:ext cx="2630927" cy="3009387"/>
          </a:xfrm>
          <a:custGeom>
            <a:avLst/>
            <a:gdLst>
              <a:gd name="connsiteX0" fmla="*/ 0 w 2392289"/>
              <a:gd name="connsiteY0" fmla="*/ 239229 h 2830500"/>
              <a:gd name="connsiteX1" fmla="*/ 239229 w 2392289"/>
              <a:gd name="connsiteY1" fmla="*/ 0 h 2830500"/>
              <a:gd name="connsiteX2" fmla="*/ 2153060 w 2392289"/>
              <a:gd name="connsiteY2" fmla="*/ 0 h 2830500"/>
              <a:gd name="connsiteX3" fmla="*/ 2392289 w 2392289"/>
              <a:gd name="connsiteY3" fmla="*/ 239229 h 2830500"/>
              <a:gd name="connsiteX4" fmla="*/ 2392289 w 2392289"/>
              <a:gd name="connsiteY4" fmla="*/ 2591271 h 2830500"/>
              <a:gd name="connsiteX5" fmla="*/ 2153060 w 2392289"/>
              <a:gd name="connsiteY5" fmla="*/ 2830500 h 2830500"/>
              <a:gd name="connsiteX6" fmla="*/ 239229 w 2392289"/>
              <a:gd name="connsiteY6" fmla="*/ 2830500 h 2830500"/>
              <a:gd name="connsiteX7" fmla="*/ 0 w 2392289"/>
              <a:gd name="connsiteY7" fmla="*/ 2591271 h 2830500"/>
              <a:gd name="connsiteX8" fmla="*/ 0 w 2392289"/>
              <a:gd name="connsiteY8" fmla="*/ 239229 h 28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2289" h="2830500">
                <a:moveTo>
                  <a:pt x="0" y="239229"/>
                </a:moveTo>
                <a:cubicBezTo>
                  <a:pt x="0" y="107106"/>
                  <a:pt x="107106" y="0"/>
                  <a:pt x="239229" y="0"/>
                </a:cubicBezTo>
                <a:lnTo>
                  <a:pt x="2153060" y="0"/>
                </a:lnTo>
                <a:cubicBezTo>
                  <a:pt x="2285183" y="0"/>
                  <a:pt x="2392289" y="107106"/>
                  <a:pt x="2392289" y="239229"/>
                </a:cubicBezTo>
                <a:lnTo>
                  <a:pt x="2392289" y="2591271"/>
                </a:lnTo>
                <a:cubicBezTo>
                  <a:pt x="2392289" y="2723394"/>
                  <a:pt x="2285183" y="2830500"/>
                  <a:pt x="2153060" y="2830500"/>
                </a:cubicBezTo>
                <a:lnTo>
                  <a:pt x="239229" y="2830500"/>
                </a:lnTo>
                <a:cubicBezTo>
                  <a:pt x="107106" y="2830500"/>
                  <a:pt x="0" y="2723394"/>
                  <a:pt x="0" y="2591271"/>
                </a:cubicBezTo>
                <a:lnTo>
                  <a:pt x="0" y="239229"/>
                </a:lnTo>
                <a:close/>
              </a:path>
            </a:pathLst>
          </a:custGeom>
          <a:ln>
            <a:solidFill>
              <a:srgbClr val="6A737B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300" tIns="148300" rIns="148300" bIns="148300" numCol="1" spcCol="1270" anchor="t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sales &amp; BD strategy?</a:t>
            </a:r>
            <a:endParaRPr lang="en-GB" sz="11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rPr>
              <a:t> structured and systematic approach enabling us to…</a:t>
            </a:r>
          </a:p>
          <a:p>
            <a:pPr marL="57150" lvl="1" indent="-57150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rPr>
              <a:t>Retain and maximise existing customer relationships</a:t>
            </a: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rPr>
              <a:t>Target and win net new business</a:t>
            </a: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rPr>
              <a:t>100%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rPr>
              <a:t>f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rPr>
              <a:t>ocus on the right customers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US" sz="1100" dirty="0">
              <a:solidFill>
                <a:schemeClr val="tx1"/>
              </a:solidFill>
              <a:latin typeface="Arial" panose="020B0604020202020204" pitchFamily="34" charset="0"/>
              <a:ea typeface="Verdana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differently, adopt company wide selling</a:t>
            </a: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: Shape 5">
            <a:extLst>
              <a:ext uri="{FF2B5EF4-FFF2-40B4-BE49-F238E27FC236}">
                <a16:creationId xmlns:a16="http://schemas.microsoft.com/office/drawing/2014/main" id="{F5FA4398-DE10-504D-84D4-D7B36CB915CB}"/>
              </a:ext>
            </a:extLst>
          </p:cNvPr>
          <p:cNvSpPr/>
          <p:nvPr/>
        </p:nvSpPr>
        <p:spPr>
          <a:xfrm>
            <a:off x="3766894" y="1301915"/>
            <a:ext cx="746865" cy="449092"/>
          </a:xfrm>
          <a:custGeom>
            <a:avLst/>
            <a:gdLst>
              <a:gd name="connsiteX0" fmla="*/ 0 w 746865"/>
              <a:gd name="connsiteY0" fmla="*/ 89818 h 449092"/>
              <a:gd name="connsiteX1" fmla="*/ 522319 w 746865"/>
              <a:gd name="connsiteY1" fmla="*/ 89818 h 449092"/>
              <a:gd name="connsiteX2" fmla="*/ 522319 w 746865"/>
              <a:gd name="connsiteY2" fmla="*/ 0 h 449092"/>
              <a:gd name="connsiteX3" fmla="*/ 746865 w 746865"/>
              <a:gd name="connsiteY3" fmla="*/ 224546 h 449092"/>
              <a:gd name="connsiteX4" fmla="*/ 522319 w 746865"/>
              <a:gd name="connsiteY4" fmla="*/ 449092 h 449092"/>
              <a:gd name="connsiteX5" fmla="*/ 522319 w 746865"/>
              <a:gd name="connsiteY5" fmla="*/ 359274 h 449092"/>
              <a:gd name="connsiteX6" fmla="*/ 0 w 746865"/>
              <a:gd name="connsiteY6" fmla="*/ 359274 h 449092"/>
              <a:gd name="connsiteX7" fmla="*/ 0 w 746865"/>
              <a:gd name="connsiteY7" fmla="*/ 89818 h 44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865" h="449092">
                <a:moveTo>
                  <a:pt x="0" y="89818"/>
                </a:moveTo>
                <a:lnTo>
                  <a:pt x="522319" y="89818"/>
                </a:lnTo>
                <a:lnTo>
                  <a:pt x="522319" y="0"/>
                </a:lnTo>
                <a:lnTo>
                  <a:pt x="746865" y="224546"/>
                </a:lnTo>
                <a:lnTo>
                  <a:pt x="522319" y="449092"/>
                </a:lnTo>
                <a:lnTo>
                  <a:pt x="522319" y="359274"/>
                </a:lnTo>
                <a:lnTo>
                  <a:pt x="0" y="359274"/>
                </a:lnTo>
                <a:lnTo>
                  <a:pt x="0" y="8981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9818" rIns="134728" bIns="89818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157F04FB-86B3-8248-B806-FFD72F2C3C2B}"/>
              </a:ext>
            </a:extLst>
          </p:cNvPr>
          <p:cNvSpPr/>
          <p:nvPr/>
        </p:nvSpPr>
        <p:spPr>
          <a:xfrm>
            <a:off x="4823780" y="1300684"/>
            <a:ext cx="1805556" cy="677333"/>
          </a:xfrm>
          <a:custGeom>
            <a:avLst/>
            <a:gdLst>
              <a:gd name="connsiteX0" fmla="*/ 0 w 1805556"/>
              <a:gd name="connsiteY0" fmla="*/ 67733 h 677333"/>
              <a:gd name="connsiteX1" fmla="*/ 67733 w 1805556"/>
              <a:gd name="connsiteY1" fmla="*/ 0 h 677333"/>
              <a:gd name="connsiteX2" fmla="*/ 1737823 w 1805556"/>
              <a:gd name="connsiteY2" fmla="*/ 0 h 677333"/>
              <a:gd name="connsiteX3" fmla="*/ 1805556 w 1805556"/>
              <a:gd name="connsiteY3" fmla="*/ 67733 h 677333"/>
              <a:gd name="connsiteX4" fmla="*/ 1805556 w 1805556"/>
              <a:gd name="connsiteY4" fmla="*/ 609600 h 677333"/>
              <a:gd name="connsiteX5" fmla="*/ 1737823 w 1805556"/>
              <a:gd name="connsiteY5" fmla="*/ 677333 h 677333"/>
              <a:gd name="connsiteX6" fmla="*/ 67733 w 1805556"/>
              <a:gd name="connsiteY6" fmla="*/ 677333 h 677333"/>
              <a:gd name="connsiteX7" fmla="*/ 0 w 1805556"/>
              <a:gd name="connsiteY7" fmla="*/ 609600 h 677333"/>
              <a:gd name="connsiteX8" fmla="*/ 0 w 1805556"/>
              <a:gd name="connsiteY8" fmla="*/ 67733 h 67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56" h="677333">
                <a:moveTo>
                  <a:pt x="0" y="67733"/>
                </a:moveTo>
                <a:cubicBezTo>
                  <a:pt x="0" y="30325"/>
                  <a:pt x="30325" y="0"/>
                  <a:pt x="67733" y="0"/>
                </a:cubicBezTo>
                <a:lnTo>
                  <a:pt x="1737823" y="0"/>
                </a:lnTo>
                <a:cubicBezTo>
                  <a:pt x="1775231" y="0"/>
                  <a:pt x="1805556" y="30325"/>
                  <a:pt x="1805556" y="67733"/>
                </a:cubicBezTo>
                <a:lnTo>
                  <a:pt x="1805556" y="609600"/>
                </a:lnTo>
                <a:cubicBezTo>
                  <a:pt x="1805556" y="647008"/>
                  <a:pt x="1775231" y="677333"/>
                  <a:pt x="1737823" y="677333"/>
                </a:cubicBezTo>
                <a:lnTo>
                  <a:pt x="67733" y="677333"/>
                </a:lnTo>
                <a:cubicBezTo>
                  <a:pt x="30325" y="677333"/>
                  <a:pt x="0" y="647008"/>
                  <a:pt x="0" y="609600"/>
                </a:cubicBezTo>
                <a:lnTo>
                  <a:pt x="0" y="67733"/>
                </a:lnTo>
                <a:close/>
              </a:path>
            </a:pathLst>
          </a:custGeom>
          <a:solidFill>
            <a:srgbClr val="FF4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294358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WHY</a:t>
            </a:r>
          </a:p>
        </p:txBody>
      </p:sp>
      <p:sp>
        <p:nvSpPr>
          <p:cNvPr id="11" name="Freeform: Shape 8">
            <a:extLst>
              <a:ext uri="{FF2B5EF4-FFF2-40B4-BE49-F238E27FC236}">
                <a16:creationId xmlns:a16="http://schemas.microsoft.com/office/drawing/2014/main" id="{2F69A8C2-3CFC-2B4F-A9D9-717A088EC988}"/>
              </a:ext>
            </a:extLst>
          </p:cNvPr>
          <p:cNvSpPr/>
          <p:nvPr/>
        </p:nvSpPr>
        <p:spPr>
          <a:xfrm>
            <a:off x="4801460" y="1752237"/>
            <a:ext cx="2588499" cy="3026943"/>
          </a:xfrm>
          <a:custGeom>
            <a:avLst/>
            <a:gdLst>
              <a:gd name="connsiteX0" fmla="*/ 0 w 2588499"/>
              <a:gd name="connsiteY0" fmla="*/ 258850 h 2830500"/>
              <a:gd name="connsiteX1" fmla="*/ 258850 w 2588499"/>
              <a:gd name="connsiteY1" fmla="*/ 0 h 2830500"/>
              <a:gd name="connsiteX2" fmla="*/ 2329649 w 2588499"/>
              <a:gd name="connsiteY2" fmla="*/ 0 h 2830500"/>
              <a:gd name="connsiteX3" fmla="*/ 2588499 w 2588499"/>
              <a:gd name="connsiteY3" fmla="*/ 258850 h 2830500"/>
              <a:gd name="connsiteX4" fmla="*/ 2588499 w 2588499"/>
              <a:gd name="connsiteY4" fmla="*/ 2571650 h 2830500"/>
              <a:gd name="connsiteX5" fmla="*/ 2329649 w 2588499"/>
              <a:gd name="connsiteY5" fmla="*/ 2830500 h 2830500"/>
              <a:gd name="connsiteX6" fmla="*/ 258850 w 2588499"/>
              <a:gd name="connsiteY6" fmla="*/ 2830500 h 2830500"/>
              <a:gd name="connsiteX7" fmla="*/ 0 w 2588499"/>
              <a:gd name="connsiteY7" fmla="*/ 2571650 h 2830500"/>
              <a:gd name="connsiteX8" fmla="*/ 0 w 2588499"/>
              <a:gd name="connsiteY8" fmla="*/ 258850 h 28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8499" h="2830500">
                <a:moveTo>
                  <a:pt x="0" y="258850"/>
                </a:moveTo>
                <a:cubicBezTo>
                  <a:pt x="0" y="115891"/>
                  <a:pt x="115891" y="0"/>
                  <a:pt x="258850" y="0"/>
                </a:cubicBezTo>
                <a:lnTo>
                  <a:pt x="2329649" y="0"/>
                </a:lnTo>
                <a:cubicBezTo>
                  <a:pt x="2472608" y="0"/>
                  <a:pt x="2588499" y="115891"/>
                  <a:pt x="2588499" y="258850"/>
                </a:cubicBezTo>
                <a:lnTo>
                  <a:pt x="2588499" y="2571650"/>
                </a:lnTo>
                <a:cubicBezTo>
                  <a:pt x="2588499" y="2714609"/>
                  <a:pt x="2472608" y="2830500"/>
                  <a:pt x="2329649" y="2830500"/>
                </a:cubicBezTo>
                <a:lnTo>
                  <a:pt x="258850" y="2830500"/>
                </a:lnTo>
                <a:cubicBezTo>
                  <a:pt x="115891" y="2830500"/>
                  <a:pt x="0" y="2714609"/>
                  <a:pt x="0" y="2571650"/>
                </a:cubicBezTo>
                <a:lnTo>
                  <a:pt x="0" y="258850"/>
                </a:lnTo>
                <a:close/>
              </a:path>
            </a:pathLst>
          </a:custGeom>
          <a:ln>
            <a:solidFill>
              <a:srgbClr val="6A737B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047" tIns="154047" rIns="154047" bIns="154047" numCol="1" spcCol="1270" anchor="t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need one?</a:t>
            </a:r>
            <a:endParaRPr lang="en-GB" sz="11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1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direct correlation between sales and revenue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 accelerated, sustained and profitable growth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the needs of customers now and in the future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provider of choice status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 to plan, plan to fail</a:t>
            </a: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A42E474B-5040-884C-AAD5-55B3A3139E8C}"/>
              </a:ext>
            </a:extLst>
          </p:cNvPr>
          <p:cNvSpPr/>
          <p:nvPr/>
        </p:nvSpPr>
        <p:spPr>
          <a:xfrm>
            <a:off x="7000578" y="1301915"/>
            <a:ext cx="787032" cy="449092"/>
          </a:xfrm>
          <a:custGeom>
            <a:avLst/>
            <a:gdLst>
              <a:gd name="connsiteX0" fmla="*/ 0 w 787032"/>
              <a:gd name="connsiteY0" fmla="*/ 89818 h 449092"/>
              <a:gd name="connsiteX1" fmla="*/ 562486 w 787032"/>
              <a:gd name="connsiteY1" fmla="*/ 89818 h 449092"/>
              <a:gd name="connsiteX2" fmla="*/ 562486 w 787032"/>
              <a:gd name="connsiteY2" fmla="*/ 0 h 449092"/>
              <a:gd name="connsiteX3" fmla="*/ 787032 w 787032"/>
              <a:gd name="connsiteY3" fmla="*/ 224546 h 449092"/>
              <a:gd name="connsiteX4" fmla="*/ 562486 w 787032"/>
              <a:gd name="connsiteY4" fmla="*/ 449092 h 449092"/>
              <a:gd name="connsiteX5" fmla="*/ 562486 w 787032"/>
              <a:gd name="connsiteY5" fmla="*/ 359274 h 449092"/>
              <a:gd name="connsiteX6" fmla="*/ 0 w 787032"/>
              <a:gd name="connsiteY6" fmla="*/ 359274 h 449092"/>
              <a:gd name="connsiteX7" fmla="*/ 0 w 787032"/>
              <a:gd name="connsiteY7" fmla="*/ 89818 h 44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032" h="449092">
                <a:moveTo>
                  <a:pt x="0" y="89818"/>
                </a:moveTo>
                <a:lnTo>
                  <a:pt x="562486" y="89818"/>
                </a:lnTo>
                <a:lnTo>
                  <a:pt x="562486" y="0"/>
                </a:lnTo>
                <a:lnTo>
                  <a:pt x="787032" y="224546"/>
                </a:lnTo>
                <a:lnTo>
                  <a:pt x="562486" y="449092"/>
                </a:lnTo>
                <a:lnTo>
                  <a:pt x="562486" y="359274"/>
                </a:lnTo>
                <a:lnTo>
                  <a:pt x="0" y="359274"/>
                </a:lnTo>
                <a:lnTo>
                  <a:pt x="0" y="8981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9818" rIns="134728" bIns="89818" numCol="1" spcCol="1270" anchor="ctr" anchorCtr="0">
            <a:noAutofit/>
          </a:bodyPr>
          <a:lstStyle/>
          <a:p>
            <a:pPr marL="0" lvl="0" indent="0" algn="ctr" defTabSz="177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: Shape 10">
            <a:extLst>
              <a:ext uri="{FF2B5EF4-FFF2-40B4-BE49-F238E27FC236}">
                <a16:creationId xmlns:a16="http://schemas.microsoft.com/office/drawing/2014/main" id="{5F83E9C0-58D5-AC4F-8174-AA8A4A815B0C}"/>
              </a:ext>
            </a:extLst>
          </p:cNvPr>
          <p:cNvSpPr/>
          <p:nvPr/>
        </p:nvSpPr>
        <p:spPr>
          <a:xfrm>
            <a:off x="8114302" y="1300684"/>
            <a:ext cx="1805556" cy="677333"/>
          </a:xfrm>
          <a:custGeom>
            <a:avLst/>
            <a:gdLst>
              <a:gd name="connsiteX0" fmla="*/ 0 w 1805556"/>
              <a:gd name="connsiteY0" fmla="*/ 67733 h 677333"/>
              <a:gd name="connsiteX1" fmla="*/ 67733 w 1805556"/>
              <a:gd name="connsiteY1" fmla="*/ 0 h 677333"/>
              <a:gd name="connsiteX2" fmla="*/ 1737823 w 1805556"/>
              <a:gd name="connsiteY2" fmla="*/ 0 h 677333"/>
              <a:gd name="connsiteX3" fmla="*/ 1805556 w 1805556"/>
              <a:gd name="connsiteY3" fmla="*/ 67733 h 677333"/>
              <a:gd name="connsiteX4" fmla="*/ 1805556 w 1805556"/>
              <a:gd name="connsiteY4" fmla="*/ 609600 h 677333"/>
              <a:gd name="connsiteX5" fmla="*/ 1737823 w 1805556"/>
              <a:gd name="connsiteY5" fmla="*/ 677333 h 677333"/>
              <a:gd name="connsiteX6" fmla="*/ 67733 w 1805556"/>
              <a:gd name="connsiteY6" fmla="*/ 677333 h 677333"/>
              <a:gd name="connsiteX7" fmla="*/ 0 w 1805556"/>
              <a:gd name="connsiteY7" fmla="*/ 609600 h 677333"/>
              <a:gd name="connsiteX8" fmla="*/ 0 w 1805556"/>
              <a:gd name="connsiteY8" fmla="*/ 67733 h 67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56" h="677333">
                <a:moveTo>
                  <a:pt x="0" y="67733"/>
                </a:moveTo>
                <a:cubicBezTo>
                  <a:pt x="0" y="30325"/>
                  <a:pt x="30325" y="0"/>
                  <a:pt x="67733" y="0"/>
                </a:cubicBezTo>
                <a:lnTo>
                  <a:pt x="1737823" y="0"/>
                </a:lnTo>
                <a:cubicBezTo>
                  <a:pt x="1775231" y="0"/>
                  <a:pt x="1805556" y="30325"/>
                  <a:pt x="1805556" y="67733"/>
                </a:cubicBezTo>
                <a:lnTo>
                  <a:pt x="1805556" y="609600"/>
                </a:lnTo>
                <a:cubicBezTo>
                  <a:pt x="1805556" y="647008"/>
                  <a:pt x="1775231" y="677333"/>
                  <a:pt x="1737823" y="677333"/>
                </a:cubicBezTo>
                <a:lnTo>
                  <a:pt x="67733" y="677333"/>
                </a:lnTo>
                <a:cubicBezTo>
                  <a:pt x="30325" y="677333"/>
                  <a:pt x="0" y="647008"/>
                  <a:pt x="0" y="609600"/>
                </a:cubicBezTo>
                <a:lnTo>
                  <a:pt x="0" y="67733"/>
                </a:lnTo>
                <a:close/>
              </a:path>
            </a:pathLst>
          </a:custGeom>
          <a:solidFill>
            <a:srgbClr val="FF4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294358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</a:t>
            </a:r>
          </a:p>
        </p:txBody>
      </p:sp>
      <p:sp>
        <p:nvSpPr>
          <p:cNvPr id="14" name="Freeform: Shape 11">
            <a:extLst>
              <a:ext uri="{FF2B5EF4-FFF2-40B4-BE49-F238E27FC236}">
                <a16:creationId xmlns:a16="http://schemas.microsoft.com/office/drawing/2014/main" id="{6EC0681E-C944-9947-BAE9-0B7B98249C43}"/>
              </a:ext>
            </a:extLst>
          </p:cNvPr>
          <p:cNvSpPr/>
          <p:nvPr/>
        </p:nvSpPr>
        <p:spPr>
          <a:xfrm>
            <a:off x="8144615" y="1752238"/>
            <a:ext cx="2483235" cy="3026942"/>
          </a:xfrm>
          <a:custGeom>
            <a:avLst/>
            <a:gdLst>
              <a:gd name="connsiteX0" fmla="*/ 0 w 2483235"/>
              <a:gd name="connsiteY0" fmla="*/ 248324 h 2830500"/>
              <a:gd name="connsiteX1" fmla="*/ 248324 w 2483235"/>
              <a:gd name="connsiteY1" fmla="*/ 0 h 2830500"/>
              <a:gd name="connsiteX2" fmla="*/ 2234912 w 2483235"/>
              <a:gd name="connsiteY2" fmla="*/ 0 h 2830500"/>
              <a:gd name="connsiteX3" fmla="*/ 2483236 w 2483235"/>
              <a:gd name="connsiteY3" fmla="*/ 248324 h 2830500"/>
              <a:gd name="connsiteX4" fmla="*/ 2483235 w 2483235"/>
              <a:gd name="connsiteY4" fmla="*/ 2582177 h 2830500"/>
              <a:gd name="connsiteX5" fmla="*/ 2234911 w 2483235"/>
              <a:gd name="connsiteY5" fmla="*/ 2830501 h 2830500"/>
              <a:gd name="connsiteX6" fmla="*/ 248324 w 2483235"/>
              <a:gd name="connsiteY6" fmla="*/ 2830500 h 2830500"/>
              <a:gd name="connsiteX7" fmla="*/ 0 w 2483235"/>
              <a:gd name="connsiteY7" fmla="*/ 2582176 h 2830500"/>
              <a:gd name="connsiteX8" fmla="*/ 0 w 2483235"/>
              <a:gd name="connsiteY8" fmla="*/ 248324 h 28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3235" h="2830500">
                <a:moveTo>
                  <a:pt x="0" y="248324"/>
                </a:moveTo>
                <a:cubicBezTo>
                  <a:pt x="0" y="111178"/>
                  <a:pt x="111178" y="0"/>
                  <a:pt x="248324" y="0"/>
                </a:cubicBezTo>
                <a:lnTo>
                  <a:pt x="2234912" y="0"/>
                </a:lnTo>
                <a:cubicBezTo>
                  <a:pt x="2372058" y="0"/>
                  <a:pt x="2483236" y="111178"/>
                  <a:pt x="2483236" y="248324"/>
                </a:cubicBezTo>
                <a:cubicBezTo>
                  <a:pt x="2483236" y="1026275"/>
                  <a:pt x="2483235" y="1804226"/>
                  <a:pt x="2483235" y="2582177"/>
                </a:cubicBezTo>
                <a:cubicBezTo>
                  <a:pt x="2483235" y="2719323"/>
                  <a:pt x="2372057" y="2830501"/>
                  <a:pt x="2234911" y="2830501"/>
                </a:cubicBezTo>
                <a:lnTo>
                  <a:pt x="248324" y="2830500"/>
                </a:lnTo>
                <a:cubicBezTo>
                  <a:pt x="111178" y="2830500"/>
                  <a:pt x="0" y="2719322"/>
                  <a:pt x="0" y="2582176"/>
                </a:cubicBezTo>
                <a:lnTo>
                  <a:pt x="0" y="248324"/>
                </a:lnTo>
                <a:close/>
              </a:path>
            </a:pathLst>
          </a:custGeom>
          <a:ln>
            <a:solidFill>
              <a:srgbClr val="6A737B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0963" tIns="150963" rIns="150963" bIns="150963" numCol="1" spcCol="1270" anchor="t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we apply this?</a:t>
            </a:r>
            <a:endParaRPr lang="en-GB" sz="11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GB" sz="11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approach focused on a specific series of actions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planning, forecasting aligned to AMR. AMR or RMA?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b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classification &amp; segmentation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b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100" b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ontact strategy and proposition matrix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n-GB" sz="11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GB" sz="1100" b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mapping and building our funnel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696C4E-A947-E74E-85B4-370B8E43DDDA}"/>
              </a:ext>
            </a:extLst>
          </p:cNvPr>
          <p:cNvSpPr/>
          <p:nvPr/>
        </p:nvSpPr>
        <p:spPr>
          <a:xfrm rot="16200000">
            <a:off x="-2953198" y="3140240"/>
            <a:ext cx="6895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3600" b="1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SALES &amp; BD STRATEGY</a:t>
            </a:r>
            <a:r>
              <a:rPr lang="en-GB" sz="3600" b="1" spc="-100" baseline="-250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⎯</a:t>
            </a:r>
            <a:endParaRPr lang="en-GB" sz="3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: Shape 3">
            <a:extLst>
              <a:ext uri="{FF2B5EF4-FFF2-40B4-BE49-F238E27FC236}">
                <a16:creationId xmlns:a16="http://schemas.microsoft.com/office/drawing/2014/main" id="{9FEFBB3A-00F7-1547-9CB7-73CB629D7D29}"/>
              </a:ext>
            </a:extLst>
          </p:cNvPr>
          <p:cNvSpPr/>
          <p:nvPr/>
        </p:nvSpPr>
        <p:spPr>
          <a:xfrm>
            <a:off x="2028509" y="5047651"/>
            <a:ext cx="1805556" cy="677333"/>
          </a:xfrm>
          <a:custGeom>
            <a:avLst/>
            <a:gdLst>
              <a:gd name="connsiteX0" fmla="*/ 0 w 1805556"/>
              <a:gd name="connsiteY0" fmla="*/ 67733 h 677333"/>
              <a:gd name="connsiteX1" fmla="*/ 67733 w 1805556"/>
              <a:gd name="connsiteY1" fmla="*/ 0 h 677333"/>
              <a:gd name="connsiteX2" fmla="*/ 1737823 w 1805556"/>
              <a:gd name="connsiteY2" fmla="*/ 0 h 677333"/>
              <a:gd name="connsiteX3" fmla="*/ 1805556 w 1805556"/>
              <a:gd name="connsiteY3" fmla="*/ 67733 h 677333"/>
              <a:gd name="connsiteX4" fmla="*/ 1805556 w 1805556"/>
              <a:gd name="connsiteY4" fmla="*/ 609600 h 677333"/>
              <a:gd name="connsiteX5" fmla="*/ 1737823 w 1805556"/>
              <a:gd name="connsiteY5" fmla="*/ 677333 h 677333"/>
              <a:gd name="connsiteX6" fmla="*/ 67733 w 1805556"/>
              <a:gd name="connsiteY6" fmla="*/ 677333 h 677333"/>
              <a:gd name="connsiteX7" fmla="*/ 0 w 1805556"/>
              <a:gd name="connsiteY7" fmla="*/ 609600 h 677333"/>
              <a:gd name="connsiteX8" fmla="*/ 0 w 1805556"/>
              <a:gd name="connsiteY8" fmla="*/ 67733 h 67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556" h="677333">
                <a:moveTo>
                  <a:pt x="0" y="67733"/>
                </a:moveTo>
                <a:cubicBezTo>
                  <a:pt x="0" y="30325"/>
                  <a:pt x="30325" y="0"/>
                  <a:pt x="67733" y="0"/>
                </a:cubicBezTo>
                <a:lnTo>
                  <a:pt x="1737823" y="0"/>
                </a:lnTo>
                <a:cubicBezTo>
                  <a:pt x="1775231" y="0"/>
                  <a:pt x="1805556" y="30325"/>
                  <a:pt x="1805556" y="67733"/>
                </a:cubicBezTo>
                <a:lnTo>
                  <a:pt x="1805556" y="609600"/>
                </a:lnTo>
                <a:cubicBezTo>
                  <a:pt x="1805556" y="647008"/>
                  <a:pt x="1775231" y="677333"/>
                  <a:pt x="1737823" y="677333"/>
                </a:cubicBezTo>
                <a:lnTo>
                  <a:pt x="67733" y="677333"/>
                </a:lnTo>
                <a:cubicBezTo>
                  <a:pt x="30325" y="677333"/>
                  <a:pt x="0" y="647008"/>
                  <a:pt x="0" y="609600"/>
                </a:cubicBezTo>
                <a:lnTo>
                  <a:pt x="0" y="67733"/>
                </a:lnTo>
                <a:close/>
              </a:path>
            </a:pathLst>
          </a:custGeom>
          <a:solidFill>
            <a:srgbClr val="FF4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6" rIns="128016" bIns="294358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</a:t>
            </a:r>
          </a:p>
        </p:txBody>
      </p:sp>
      <p:sp>
        <p:nvSpPr>
          <p:cNvPr id="21" name="Freeform: Shape 4">
            <a:extLst>
              <a:ext uri="{FF2B5EF4-FFF2-40B4-BE49-F238E27FC236}">
                <a16:creationId xmlns:a16="http://schemas.microsoft.com/office/drawing/2014/main" id="{0F1D0D48-3961-C84E-AD7D-F973D849EBFE}"/>
              </a:ext>
            </a:extLst>
          </p:cNvPr>
          <p:cNvSpPr/>
          <p:nvPr/>
        </p:nvSpPr>
        <p:spPr>
          <a:xfrm>
            <a:off x="3239950" y="4987717"/>
            <a:ext cx="6078861" cy="1163065"/>
          </a:xfrm>
          <a:custGeom>
            <a:avLst/>
            <a:gdLst>
              <a:gd name="connsiteX0" fmla="*/ 0 w 2392289"/>
              <a:gd name="connsiteY0" fmla="*/ 239229 h 2830500"/>
              <a:gd name="connsiteX1" fmla="*/ 239229 w 2392289"/>
              <a:gd name="connsiteY1" fmla="*/ 0 h 2830500"/>
              <a:gd name="connsiteX2" fmla="*/ 2153060 w 2392289"/>
              <a:gd name="connsiteY2" fmla="*/ 0 h 2830500"/>
              <a:gd name="connsiteX3" fmla="*/ 2392289 w 2392289"/>
              <a:gd name="connsiteY3" fmla="*/ 239229 h 2830500"/>
              <a:gd name="connsiteX4" fmla="*/ 2392289 w 2392289"/>
              <a:gd name="connsiteY4" fmla="*/ 2591271 h 2830500"/>
              <a:gd name="connsiteX5" fmla="*/ 2153060 w 2392289"/>
              <a:gd name="connsiteY5" fmla="*/ 2830500 h 2830500"/>
              <a:gd name="connsiteX6" fmla="*/ 239229 w 2392289"/>
              <a:gd name="connsiteY6" fmla="*/ 2830500 h 2830500"/>
              <a:gd name="connsiteX7" fmla="*/ 0 w 2392289"/>
              <a:gd name="connsiteY7" fmla="*/ 2591271 h 2830500"/>
              <a:gd name="connsiteX8" fmla="*/ 0 w 2392289"/>
              <a:gd name="connsiteY8" fmla="*/ 239229 h 28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2289" h="2830500">
                <a:moveTo>
                  <a:pt x="0" y="239229"/>
                </a:moveTo>
                <a:cubicBezTo>
                  <a:pt x="0" y="107106"/>
                  <a:pt x="107106" y="0"/>
                  <a:pt x="239229" y="0"/>
                </a:cubicBezTo>
                <a:lnTo>
                  <a:pt x="2153060" y="0"/>
                </a:lnTo>
                <a:cubicBezTo>
                  <a:pt x="2285183" y="0"/>
                  <a:pt x="2392289" y="107106"/>
                  <a:pt x="2392289" y="239229"/>
                </a:cubicBezTo>
                <a:lnTo>
                  <a:pt x="2392289" y="2591271"/>
                </a:lnTo>
                <a:cubicBezTo>
                  <a:pt x="2392289" y="2723394"/>
                  <a:pt x="2285183" y="2830500"/>
                  <a:pt x="2153060" y="2830500"/>
                </a:cubicBezTo>
                <a:lnTo>
                  <a:pt x="239229" y="2830500"/>
                </a:lnTo>
                <a:cubicBezTo>
                  <a:pt x="107106" y="2830500"/>
                  <a:pt x="0" y="2723394"/>
                  <a:pt x="0" y="2591271"/>
                </a:cubicBezTo>
                <a:lnTo>
                  <a:pt x="0" y="239229"/>
                </a:lnTo>
                <a:close/>
              </a:path>
            </a:pathLst>
          </a:custGeom>
          <a:ln>
            <a:solidFill>
              <a:srgbClr val="6A737B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8300" tIns="148300" rIns="148300" bIns="148300" numCol="1" spcCol="1270" anchor="t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GB" sz="1050" kern="1200" dirty="0">
              <a:solidFill>
                <a:srgbClr val="6A73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DCB25732-E23F-D541-9D13-083E467ADB96}"/>
              </a:ext>
            </a:extLst>
          </p:cNvPr>
          <p:cNvSpPr txBox="1">
            <a:spLocks/>
          </p:cNvSpPr>
          <p:nvPr/>
        </p:nvSpPr>
        <p:spPr>
          <a:xfrm>
            <a:off x="3441227" y="5060624"/>
            <a:ext cx="5648985" cy="872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457200" fontAlgn="base">
              <a:spcAft>
                <a:spcPts val="600"/>
              </a:spcAft>
              <a:buSzPct val="88000"/>
              <a:buFont typeface="Courier New" panose="02070309020205020404" pitchFamily="49" charset="0"/>
              <a:buNone/>
            </a:pPr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involved?</a:t>
            </a:r>
          </a:p>
          <a:p>
            <a:pPr marL="0" lvl="1" indent="0" defTabSz="457200" fontAlgn="base">
              <a:spcAft>
                <a:spcPts val="600"/>
              </a:spcAft>
              <a:buSzPct val="88000"/>
              <a:buFont typeface="Courier New" panose="02070309020205020404" pitchFamily="49" charset="0"/>
              <a:buNone/>
            </a:pP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should have a vested interest in delivering sales. 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and every one of us has the ability to positively impact the company’s sales, through our actions, relationships and the experience we deliver.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5080A2-7C7C-F24E-9765-3982099E18E5}"/>
              </a:ext>
            </a:extLst>
          </p:cNvPr>
          <p:cNvSpPr txBox="1"/>
          <p:nvPr/>
        </p:nvSpPr>
        <p:spPr>
          <a:xfrm>
            <a:off x="8905801" y="6333564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6C7D5B9-1F88-BE42-9826-AD592EFF45D8}"/>
              </a:ext>
            </a:extLst>
          </p:cNvPr>
          <p:cNvSpPr txBox="1">
            <a:spLocks/>
          </p:cNvSpPr>
          <p:nvPr/>
        </p:nvSpPr>
        <p:spPr>
          <a:xfrm>
            <a:off x="806824" y="200589"/>
            <a:ext cx="11147611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Nine elements form the basis of our sales strategy…</a:t>
            </a:r>
            <a:endParaRPr lang="en-GB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3696C4E-A947-E74E-85B4-370B8E43DDDA}"/>
              </a:ext>
            </a:extLst>
          </p:cNvPr>
          <p:cNvSpPr/>
          <p:nvPr/>
        </p:nvSpPr>
        <p:spPr>
          <a:xfrm rot="16200000">
            <a:off x="-1845269" y="4103562"/>
            <a:ext cx="46383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3600" b="1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INCLUDED</a:t>
            </a:r>
            <a:r>
              <a:rPr lang="en-GB" sz="3600" b="1" spc="-100" baseline="-250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⎯</a:t>
            </a:r>
            <a:endParaRPr lang="en-GB" sz="3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EE6BDC0C-FF8E-E24E-A454-F0126F8579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799030"/>
              </p:ext>
            </p:extLst>
          </p:nvPr>
        </p:nvGraphicFramePr>
        <p:xfrm>
          <a:off x="2709881" y="1145077"/>
          <a:ext cx="6916993" cy="4634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18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5"/>
          <p:cNvGrpSpPr/>
          <p:nvPr/>
        </p:nvGrpSpPr>
        <p:grpSpPr>
          <a:xfrm>
            <a:off x="5855222" y="1701792"/>
            <a:ext cx="2288515" cy="2699773"/>
            <a:chOff x="3200399" y="591377"/>
            <a:chExt cx="2297017" cy="2709802"/>
          </a:xfrm>
          <a:solidFill>
            <a:schemeClr val="bg1"/>
          </a:solidFill>
          <a:effectLst>
            <a:outerShdw blurRad="76200" sy="23000" kx="-1200000" algn="bl" rotWithShape="0">
              <a:prstClr val="black">
                <a:alpha val="27000"/>
              </a:prstClr>
            </a:outerShdw>
          </a:effectLst>
          <a:scene3d>
            <a:camera prst="perspectiveHeroicExtremeLeftFacing" fov="1800000">
              <a:rot lat="21598961" lon="1200001" rev="21594096"/>
            </a:camera>
            <a:lightRig rig="flat" dir="t"/>
          </a:scene3d>
        </p:grpSpPr>
        <p:sp>
          <p:nvSpPr>
            <p:cNvPr id="31" name="Freeform 30"/>
            <p:cNvSpPr/>
            <p:nvPr/>
          </p:nvSpPr>
          <p:spPr>
            <a:xfrm rot="16200000">
              <a:off x="3585037" y="207384"/>
              <a:ext cx="1527741" cy="2295728"/>
            </a:xfrm>
            <a:custGeom>
              <a:avLst/>
              <a:gdLst>
                <a:gd name="connsiteX0" fmla="*/ 0 w 2286000"/>
                <a:gd name="connsiteY0" fmla="*/ 0 h 2286000"/>
                <a:gd name="connsiteX1" fmla="*/ 1143000 w 2286000"/>
                <a:gd name="connsiteY1" fmla="*/ 0 h 2286000"/>
                <a:gd name="connsiteX2" fmla="*/ 2132867 w 2286000"/>
                <a:gd name="connsiteY2" fmla="*/ 571501 h 2286000"/>
                <a:gd name="connsiteX3" fmla="*/ 2132865 w 2286000"/>
                <a:gd name="connsiteY3" fmla="*/ 1714501 h 2286000"/>
                <a:gd name="connsiteX4" fmla="*/ 1142996 w 2286000"/>
                <a:gd name="connsiteY4" fmla="*/ 2285999 h 2286000"/>
                <a:gd name="connsiteX5" fmla="*/ 0 w 2286000"/>
                <a:gd name="connsiteY5" fmla="*/ 2286000 h 2286000"/>
                <a:gd name="connsiteX6" fmla="*/ 0 w 2286000"/>
                <a:gd name="connsiteY6" fmla="*/ 0 h 2286000"/>
                <a:gd name="connsiteX0" fmla="*/ 399239 w 2337044"/>
                <a:gd name="connsiteY0" fmla="*/ 0 h 2286000"/>
                <a:gd name="connsiteX1" fmla="*/ 1143000 w 2337044"/>
                <a:gd name="connsiteY1" fmla="*/ 0 h 2286000"/>
                <a:gd name="connsiteX2" fmla="*/ 2132867 w 2337044"/>
                <a:gd name="connsiteY2" fmla="*/ 571501 h 2286000"/>
                <a:gd name="connsiteX3" fmla="*/ 2132865 w 2337044"/>
                <a:gd name="connsiteY3" fmla="*/ 1714501 h 2286000"/>
                <a:gd name="connsiteX4" fmla="*/ 1142996 w 2337044"/>
                <a:gd name="connsiteY4" fmla="*/ 2285999 h 2286000"/>
                <a:gd name="connsiteX5" fmla="*/ 0 w 2337044"/>
                <a:gd name="connsiteY5" fmla="*/ 2286000 h 2286000"/>
                <a:gd name="connsiteX6" fmla="*/ 399239 w 2337044"/>
                <a:gd name="connsiteY6" fmla="*/ 0 h 2286000"/>
                <a:gd name="connsiteX0" fmla="*/ 0 w 1937805"/>
                <a:gd name="connsiteY0" fmla="*/ 0 h 2295728"/>
                <a:gd name="connsiteX1" fmla="*/ 743761 w 1937805"/>
                <a:gd name="connsiteY1" fmla="*/ 0 h 2295728"/>
                <a:gd name="connsiteX2" fmla="*/ 1733628 w 1937805"/>
                <a:gd name="connsiteY2" fmla="*/ 571501 h 2295728"/>
                <a:gd name="connsiteX3" fmla="*/ 1733626 w 1937805"/>
                <a:gd name="connsiteY3" fmla="*/ 1714501 h 2295728"/>
                <a:gd name="connsiteX4" fmla="*/ 743757 w 1937805"/>
                <a:gd name="connsiteY4" fmla="*/ 2285999 h 2295728"/>
                <a:gd name="connsiteX5" fmla="*/ 0 w 1937805"/>
                <a:gd name="connsiteY5" fmla="*/ 2295728 h 2295728"/>
                <a:gd name="connsiteX6" fmla="*/ 0 w 1937805"/>
                <a:gd name="connsiteY6" fmla="*/ 0 h 2295728"/>
                <a:gd name="connsiteX0" fmla="*/ 417071 w 1937805"/>
                <a:gd name="connsiteY0" fmla="*/ 0 h 2295728"/>
                <a:gd name="connsiteX1" fmla="*/ 743761 w 1937805"/>
                <a:gd name="connsiteY1" fmla="*/ 0 h 2295728"/>
                <a:gd name="connsiteX2" fmla="*/ 1733628 w 1937805"/>
                <a:gd name="connsiteY2" fmla="*/ 571501 h 2295728"/>
                <a:gd name="connsiteX3" fmla="*/ 1733626 w 1937805"/>
                <a:gd name="connsiteY3" fmla="*/ 1714501 h 2295728"/>
                <a:gd name="connsiteX4" fmla="*/ 743757 w 1937805"/>
                <a:gd name="connsiteY4" fmla="*/ 2285999 h 2295728"/>
                <a:gd name="connsiteX5" fmla="*/ 0 w 1937805"/>
                <a:gd name="connsiteY5" fmla="*/ 2295728 h 2295728"/>
                <a:gd name="connsiteX6" fmla="*/ 417071 w 1937805"/>
                <a:gd name="connsiteY6" fmla="*/ 0 h 2295728"/>
                <a:gd name="connsiteX0" fmla="*/ 7007 w 1527741"/>
                <a:gd name="connsiteY0" fmla="*/ 0 h 2295728"/>
                <a:gd name="connsiteX1" fmla="*/ 333697 w 1527741"/>
                <a:gd name="connsiteY1" fmla="*/ 0 h 2295728"/>
                <a:gd name="connsiteX2" fmla="*/ 1323564 w 1527741"/>
                <a:gd name="connsiteY2" fmla="*/ 571501 h 2295728"/>
                <a:gd name="connsiteX3" fmla="*/ 1323562 w 1527741"/>
                <a:gd name="connsiteY3" fmla="*/ 1714501 h 2295728"/>
                <a:gd name="connsiteX4" fmla="*/ 333693 w 1527741"/>
                <a:gd name="connsiteY4" fmla="*/ 2285999 h 2295728"/>
                <a:gd name="connsiteX5" fmla="*/ 0 w 1527741"/>
                <a:gd name="connsiteY5" fmla="*/ 2295728 h 2295728"/>
                <a:gd name="connsiteX6" fmla="*/ 7007 w 1527741"/>
                <a:gd name="connsiteY6" fmla="*/ 0 h 2295728"/>
                <a:gd name="connsiteX0" fmla="*/ 2336 w 1529717"/>
                <a:gd name="connsiteY0" fmla="*/ 5316 h 2295728"/>
                <a:gd name="connsiteX1" fmla="*/ 335673 w 1529717"/>
                <a:gd name="connsiteY1" fmla="*/ 0 h 2295728"/>
                <a:gd name="connsiteX2" fmla="*/ 1325540 w 1529717"/>
                <a:gd name="connsiteY2" fmla="*/ 571501 h 2295728"/>
                <a:gd name="connsiteX3" fmla="*/ 1325538 w 1529717"/>
                <a:gd name="connsiteY3" fmla="*/ 1714501 h 2295728"/>
                <a:gd name="connsiteX4" fmla="*/ 335669 w 1529717"/>
                <a:gd name="connsiteY4" fmla="*/ 2285999 h 2295728"/>
                <a:gd name="connsiteX5" fmla="*/ 1976 w 1529717"/>
                <a:gd name="connsiteY5" fmla="*/ 2295728 h 2295728"/>
                <a:gd name="connsiteX6" fmla="*/ 2336 w 1529717"/>
                <a:gd name="connsiteY6" fmla="*/ 5316 h 2295728"/>
                <a:gd name="connsiteX0" fmla="*/ 3016 w 1527741"/>
                <a:gd name="connsiteY0" fmla="*/ 0 h 2295728"/>
                <a:gd name="connsiteX1" fmla="*/ 333697 w 1527741"/>
                <a:gd name="connsiteY1" fmla="*/ 0 h 2295728"/>
                <a:gd name="connsiteX2" fmla="*/ 1323564 w 1527741"/>
                <a:gd name="connsiteY2" fmla="*/ 571501 h 2295728"/>
                <a:gd name="connsiteX3" fmla="*/ 1323562 w 1527741"/>
                <a:gd name="connsiteY3" fmla="*/ 1714501 h 2295728"/>
                <a:gd name="connsiteX4" fmla="*/ 333693 w 1527741"/>
                <a:gd name="connsiteY4" fmla="*/ 2285999 h 2295728"/>
                <a:gd name="connsiteX5" fmla="*/ 0 w 1527741"/>
                <a:gd name="connsiteY5" fmla="*/ 2295728 h 2295728"/>
                <a:gd name="connsiteX6" fmla="*/ 3016 w 1527741"/>
                <a:gd name="connsiteY6" fmla="*/ 0 h 229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741" h="2295728">
                  <a:moveTo>
                    <a:pt x="3016" y="0"/>
                  </a:moveTo>
                  <a:lnTo>
                    <a:pt x="333697" y="0"/>
                  </a:lnTo>
                  <a:cubicBezTo>
                    <a:pt x="742052" y="0"/>
                    <a:pt x="1119387" y="217856"/>
                    <a:pt x="1323564" y="571501"/>
                  </a:cubicBezTo>
                  <a:cubicBezTo>
                    <a:pt x="1527741" y="925147"/>
                    <a:pt x="1527740" y="1360856"/>
                    <a:pt x="1323562" y="1714501"/>
                  </a:cubicBezTo>
                  <a:cubicBezTo>
                    <a:pt x="1119384" y="2068146"/>
                    <a:pt x="742048" y="2286000"/>
                    <a:pt x="333693" y="2285999"/>
                  </a:cubicBezTo>
                  <a:lnTo>
                    <a:pt x="0" y="2295728"/>
                  </a:lnTo>
                  <a:cubicBezTo>
                    <a:pt x="2336" y="1530485"/>
                    <a:pt x="680" y="765243"/>
                    <a:pt x="301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p3d>
              <a:bevelT w="12700" h="254000"/>
              <a:bevelB w="127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21920" tIns="60960" rIns="731520"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itchFamily="34" charset="0"/>
                </a:rPr>
                <a:t>Year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200399" y="2081979"/>
              <a:ext cx="2297017" cy="1219200"/>
            </a:xfrm>
            <a:prstGeom prst="rect">
              <a:avLst/>
            </a:prstGeom>
            <a:solidFill>
              <a:srgbClr val="FF4C00"/>
            </a:solidFill>
            <a:ln>
              <a:noFill/>
            </a:ln>
            <a:sp3d>
              <a:bevelT w="12700" h="254000"/>
              <a:bevelB w="127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lvl="0" algn="ctr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Insert text. 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34194" y="1701792"/>
            <a:ext cx="3062689" cy="3613069"/>
            <a:chOff x="3200399" y="591377"/>
            <a:chExt cx="2297017" cy="2709802"/>
          </a:xfrm>
          <a:solidFill>
            <a:schemeClr val="bg1"/>
          </a:solidFill>
          <a:effectLst>
            <a:outerShdw blurRad="76200" sy="23000" kx="-1200000" algn="bl" rotWithShape="0">
              <a:prstClr val="black">
                <a:alpha val="27000"/>
              </a:prstClr>
            </a:outerShdw>
          </a:effectLst>
          <a:scene3d>
            <a:camera prst="perspectiveHeroicExtremeLeftFacing" fov="1800000">
              <a:rot lat="21598961" lon="1200001" rev="21594096"/>
            </a:camera>
            <a:lightRig rig="flat" dir="t"/>
          </a:scene3d>
        </p:grpSpPr>
        <p:sp>
          <p:nvSpPr>
            <p:cNvPr id="29" name="Freeform 28"/>
            <p:cNvSpPr/>
            <p:nvPr/>
          </p:nvSpPr>
          <p:spPr>
            <a:xfrm rot="16200000">
              <a:off x="3585037" y="207384"/>
              <a:ext cx="1527741" cy="2295728"/>
            </a:xfrm>
            <a:custGeom>
              <a:avLst/>
              <a:gdLst>
                <a:gd name="connsiteX0" fmla="*/ 0 w 2286000"/>
                <a:gd name="connsiteY0" fmla="*/ 0 h 2286000"/>
                <a:gd name="connsiteX1" fmla="*/ 1143000 w 2286000"/>
                <a:gd name="connsiteY1" fmla="*/ 0 h 2286000"/>
                <a:gd name="connsiteX2" fmla="*/ 2132867 w 2286000"/>
                <a:gd name="connsiteY2" fmla="*/ 571501 h 2286000"/>
                <a:gd name="connsiteX3" fmla="*/ 2132865 w 2286000"/>
                <a:gd name="connsiteY3" fmla="*/ 1714501 h 2286000"/>
                <a:gd name="connsiteX4" fmla="*/ 1142996 w 2286000"/>
                <a:gd name="connsiteY4" fmla="*/ 2285999 h 2286000"/>
                <a:gd name="connsiteX5" fmla="*/ 0 w 2286000"/>
                <a:gd name="connsiteY5" fmla="*/ 2286000 h 2286000"/>
                <a:gd name="connsiteX6" fmla="*/ 0 w 2286000"/>
                <a:gd name="connsiteY6" fmla="*/ 0 h 2286000"/>
                <a:gd name="connsiteX0" fmla="*/ 399239 w 2337044"/>
                <a:gd name="connsiteY0" fmla="*/ 0 h 2286000"/>
                <a:gd name="connsiteX1" fmla="*/ 1143000 w 2337044"/>
                <a:gd name="connsiteY1" fmla="*/ 0 h 2286000"/>
                <a:gd name="connsiteX2" fmla="*/ 2132867 w 2337044"/>
                <a:gd name="connsiteY2" fmla="*/ 571501 h 2286000"/>
                <a:gd name="connsiteX3" fmla="*/ 2132865 w 2337044"/>
                <a:gd name="connsiteY3" fmla="*/ 1714501 h 2286000"/>
                <a:gd name="connsiteX4" fmla="*/ 1142996 w 2337044"/>
                <a:gd name="connsiteY4" fmla="*/ 2285999 h 2286000"/>
                <a:gd name="connsiteX5" fmla="*/ 0 w 2337044"/>
                <a:gd name="connsiteY5" fmla="*/ 2286000 h 2286000"/>
                <a:gd name="connsiteX6" fmla="*/ 399239 w 2337044"/>
                <a:gd name="connsiteY6" fmla="*/ 0 h 2286000"/>
                <a:gd name="connsiteX0" fmla="*/ 0 w 1937805"/>
                <a:gd name="connsiteY0" fmla="*/ 0 h 2295728"/>
                <a:gd name="connsiteX1" fmla="*/ 743761 w 1937805"/>
                <a:gd name="connsiteY1" fmla="*/ 0 h 2295728"/>
                <a:gd name="connsiteX2" fmla="*/ 1733628 w 1937805"/>
                <a:gd name="connsiteY2" fmla="*/ 571501 h 2295728"/>
                <a:gd name="connsiteX3" fmla="*/ 1733626 w 1937805"/>
                <a:gd name="connsiteY3" fmla="*/ 1714501 h 2295728"/>
                <a:gd name="connsiteX4" fmla="*/ 743757 w 1937805"/>
                <a:gd name="connsiteY4" fmla="*/ 2285999 h 2295728"/>
                <a:gd name="connsiteX5" fmla="*/ 0 w 1937805"/>
                <a:gd name="connsiteY5" fmla="*/ 2295728 h 2295728"/>
                <a:gd name="connsiteX6" fmla="*/ 0 w 1937805"/>
                <a:gd name="connsiteY6" fmla="*/ 0 h 2295728"/>
                <a:gd name="connsiteX0" fmla="*/ 417071 w 1937805"/>
                <a:gd name="connsiteY0" fmla="*/ 0 h 2295728"/>
                <a:gd name="connsiteX1" fmla="*/ 743761 w 1937805"/>
                <a:gd name="connsiteY1" fmla="*/ 0 h 2295728"/>
                <a:gd name="connsiteX2" fmla="*/ 1733628 w 1937805"/>
                <a:gd name="connsiteY2" fmla="*/ 571501 h 2295728"/>
                <a:gd name="connsiteX3" fmla="*/ 1733626 w 1937805"/>
                <a:gd name="connsiteY3" fmla="*/ 1714501 h 2295728"/>
                <a:gd name="connsiteX4" fmla="*/ 743757 w 1937805"/>
                <a:gd name="connsiteY4" fmla="*/ 2285999 h 2295728"/>
                <a:gd name="connsiteX5" fmla="*/ 0 w 1937805"/>
                <a:gd name="connsiteY5" fmla="*/ 2295728 h 2295728"/>
                <a:gd name="connsiteX6" fmla="*/ 417071 w 1937805"/>
                <a:gd name="connsiteY6" fmla="*/ 0 h 2295728"/>
                <a:gd name="connsiteX0" fmla="*/ 7007 w 1527741"/>
                <a:gd name="connsiteY0" fmla="*/ 0 h 2295728"/>
                <a:gd name="connsiteX1" fmla="*/ 333697 w 1527741"/>
                <a:gd name="connsiteY1" fmla="*/ 0 h 2295728"/>
                <a:gd name="connsiteX2" fmla="*/ 1323564 w 1527741"/>
                <a:gd name="connsiteY2" fmla="*/ 571501 h 2295728"/>
                <a:gd name="connsiteX3" fmla="*/ 1323562 w 1527741"/>
                <a:gd name="connsiteY3" fmla="*/ 1714501 h 2295728"/>
                <a:gd name="connsiteX4" fmla="*/ 333693 w 1527741"/>
                <a:gd name="connsiteY4" fmla="*/ 2285999 h 2295728"/>
                <a:gd name="connsiteX5" fmla="*/ 0 w 1527741"/>
                <a:gd name="connsiteY5" fmla="*/ 2295728 h 2295728"/>
                <a:gd name="connsiteX6" fmla="*/ 7007 w 1527741"/>
                <a:gd name="connsiteY6" fmla="*/ 0 h 2295728"/>
                <a:gd name="connsiteX0" fmla="*/ 2336 w 1529717"/>
                <a:gd name="connsiteY0" fmla="*/ 5316 h 2295728"/>
                <a:gd name="connsiteX1" fmla="*/ 335673 w 1529717"/>
                <a:gd name="connsiteY1" fmla="*/ 0 h 2295728"/>
                <a:gd name="connsiteX2" fmla="*/ 1325540 w 1529717"/>
                <a:gd name="connsiteY2" fmla="*/ 571501 h 2295728"/>
                <a:gd name="connsiteX3" fmla="*/ 1325538 w 1529717"/>
                <a:gd name="connsiteY3" fmla="*/ 1714501 h 2295728"/>
                <a:gd name="connsiteX4" fmla="*/ 335669 w 1529717"/>
                <a:gd name="connsiteY4" fmla="*/ 2285999 h 2295728"/>
                <a:gd name="connsiteX5" fmla="*/ 1976 w 1529717"/>
                <a:gd name="connsiteY5" fmla="*/ 2295728 h 2295728"/>
                <a:gd name="connsiteX6" fmla="*/ 2336 w 1529717"/>
                <a:gd name="connsiteY6" fmla="*/ 5316 h 2295728"/>
                <a:gd name="connsiteX0" fmla="*/ 3016 w 1527741"/>
                <a:gd name="connsiteY0" fmla="*/ 0 h 2295728"/>
                <a:gd name="connsiteX1" fmla="*/ 333697 w 1527741"/>
                <a:gd name="connsiteY1" fmla="*/ 0 h 2295728"/>
                <a:gd name="connsiteX2" fmla="*/ 1323564 w 1527741"/>
                <a:gd name="connsiteY2" fmla="*/ 571501 h 2295728"/>
                <a:gd name="connsiteX3" fmla="*/ 1323562 w 1527741"/>
                <a:gd name="connsiteY3" fmla="*/ 1714501 h 2295728"/>
                <a:gd name="connsiteX4" fmla="*/ 333693 w 1527741"/>
                <a:gd name="connsiteY4" fmla="*/ 2285999 h 2295728"/>
                <a:gd name="connsiteX5" fmla="*/ 0 w 1527741"/>
                <a:gd name="connsiteY5" fmla="*/ 2295728 h 2295728"/>
                <a:gd name="connsiteX6" fmla="*/ 3016 w 1527741"/>
                <a:gd name="connsiteY6" fmla="*/ 0 h 229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741" h="2295728">
                  <a:moveTo>
                    <a:pt x="3016" y="0"/>
                  </a:moveTo>
                  <a:lnTo>
                    <a:pt x="333697" y="0"/>
                  </a:lnTo>
                  <a:cubicBezTo>
                    <a:pt x="742052" y="0"/>
                    <a:pt x="1119387" y="217856"/>
                    <a:pt x="1323564" y="571501"/>
                  </a:cubicBezTo>
                  <a:cubicBezTo>
                    <a:pt x="1527741" y="925147"/>
                    <a:pt x="1527740" y="1360856"/>
                    <a:pt x="1323562" y="1714501"/>
                  </a:cubicBezTo>
                  <a:cubicBezTo>
                    <a:pt x="1119384" y="2068146"/>
                    <a:pt x="742048" y="2286000"/>
                    <a:pt x="333693" y="2285999"/>
                  </a:cubicBezTo>
                  <a:lnTo>
                    <a:pt x="0" y="2295728"/>
                  </a:lnTo>
                  <a:cubicBezTo>
                    <a:pt x="2336" y="1530485"/>
                    <a:pt x="680" y="765243"/>
                    <a:pt x="301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p3d>
              <a:bevelT w="12700" h="381000"/>
              <a:bevelB w="1270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21920" tIns="60960" rIns="853440" rtlCol="0" anchor="ctr"/>
            <a:lstStyle/>
            <a:p>
              <a:pPr algn="ctr"/>
              <a:r>
                <a:rPr lang="en-US" sz="6600" b="1" dirty="0">
                  <a:solidFill>
                    <a:schemeClr val="tx1"/>
                  </a:solidFill>
                  <a:latin typeface="Arial" panose="020B0604020202020204" pitchFamily="34" charset="0"/>
                  <a:cs typeface="Arial" pitchFamily="34" charset="0"/>
                </a:rPr>
                <a:t>Year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0399" y="2081979"/>
              <a:ext cx="2297017" cy="1219200"/>
            </a:xfrm>
            <a:prstGeom prst="rect">
              <a:avLst/>
            </a:prstGeom>
            <a:solidFill>
              <a:srgbClr val="FF4C00"/>
            </a:solidFill>
            <a:ln>
              <a:noFill/>
            </a:ln>
            <a:sp3d>
              <a:bevelT w="12700" h="381000"/>
              <a:bevelB w="12700" h="381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Insert text. </a:t>
              </a:r>
            </a:p>
          </p:txBody>
        </p:sp>
      </p:grpSp>
      <p:grpSp>
        <p:nvGrpSpPr>
          <p:cNvPr id="26" name="Group 28"/>
          <p:cNvGrpSpPr/>
          <p:nvPr/>
        </p:nvGrpSpPr>
        <p:grpSpPr>
          <a:xfrm>
            <a:off x="8695577" y="1701792"/>
            <a:ext cx="1568217" cy="1850032"/>
            <a:chOff x="3200399" y="591377"/>
            <a:chExt cx="2297017" cy="2709802"/>
          </a:xfrm>
          <a:solidFill>
            <a:schemeClr val="bg1"/>
          </a:solidFill>
          <a:effectLst>
            <a:outerShdw blurRad="76200" sy="23000" kx="-1200000" algn="bl" rotWithShape="0">
              <a:prstClr val="black">
                <a:alpha val="27000"/>
              </a:prstClr>
            </a:outerShdw>
          </a:effectLst>
          <a:scene3d>
            <a:camera prst="perspectiveHeroicExtremeLeftFacing" fov="1800000">
              <a:rot lat="21598961" lon="1200001" rev="21594096"/>
            </a:camera>
            <a:lightRig rig="flat" dir="t"/>
          </a:scene3d>
        </p:grpSpPr>
        <p:sp>
          <p:nvSpPr>
            <p:cNvPr id="27" name="Freeform 26"/>
            <p:cNvSpPr/>
            <p:nvPr/>
          </p:nvSpPr>
          <p:spPr>
            <a:xfrm rot="16200000">
              <a:off x="3585037" y="207384"/>
              <a:ext cx="1527741" cy="2295728"/>
            </a:xfrm>
            <a:custGeom>
              <a:avLst/>
              <a:gdLst>
                <a:gd name="connsiteX0" fmla="*/ 0 w 2286000"/>
                <a:gd name="connsiteY0" fmla="*/ 0 h 2286000"/>
                <a:gd name="connsiteX1" fmla="*/ 1143000 w 2286000"/>
                <a:gd name="connsiteY1" fmla="*/ 0 h 2286000"/>
                <a:gd name="connsiteX2" fmla="*/ 2132867 w 2286000"/>
                <a:gd name="connsiteY2" fmla="*/ 571501 h 2286000"/>
                <a:gd name="connsiteX3" fmla="*/ 2132865 w 2286000"/>
                <a:gd name="connsiteY3" fmla="*/ 1714501 h 2286000"/>
                <a:gd name="connsiteX4" fmla="*/ 1142996 w 2286000"/>
                <a:gd name="connsiteY4" fmla="*/ 2285999 h 2286000"/>
                <a:gd name="connsiteX5" fmla="*/ 0 w 2286000"/>
                <a:gd name="connsiteY5" fmla="*/ 2286000 h 2286000"/>
                <a:gd name="connsiteX6" fmla="*/ 0 w 2286000"/>
                <a:gd name="connsiteY6" fmla="*/ 0 h 2286000"/>
                <a:gd name="connsiteX0" fmla="*/ 399239 w 2337044"/>
                <a:gd name="connsiteY0" fmla="*/ 0 h 2286000"/>
                <a:gd name="connsiteX1" fmla="*/ 1143000 w 2337044"/>
                <a:gd name="connsiteY1" fmla="*/ 0 h 2286000"/>
                <a:gd name="connsiteX2" fmla="*/ 2132867 w 2337044"/>
                <a:gd name="connsiteY2" fmla="*/ 571501 h 2286000"/>
                <a:gd name="connsiteX3" fmla="*/ 2132865 w 2337044"/>
                <a:gd name="connsiteY3" fmla="*/ 1714501 h 2286000"/>
                <a:gd name="connsiteX4" fmla="*/ 1142996 w 2337044"/>
                <a:gd name="connsiteY4" fmla="*/ 2285999 h 2286000"/>
                <a:gd name="connsiteX5" fmla="*/ 0 w 2337044"/>
                <a:gd name="connsiteY5" fmla="*/ 2286000 h 2286000"/>
                <a:gd name="connsiteX6" fmla="*/ 399239 w 2337044"/>
                <a:gd name="connsiteY6" fmla="*/ 0 h 2286000"/>
                <a:gd name="connsiteX0" fmla="*/ 0 w 1937805"/>
                <a:gd name="connsiteY0" fmla="*/ 0 h 2295728"/>
                <a:gd name="connsiteX1" fmla="*/ 743761 w 1937805"/>
                <a:gd name="connsiteY1" fmla="*/ 0 h 2295728"/>
                <a:gd name="connsiteX2" fmla="*/ 1733628 w 1937805"/>
                <a:gd name="connsiteY2" fmla="*/ 571501 h 2295728"/>
                <a:gd name="connsiteX3" fmla="*/ 1733626 w 1937805"/>
                <a:gd name="connsiteY3" fmla="*/ 1714501 h 2295728"/>
                <a:gd name="connsiteX4" fmla="*/ 743757 w 1937805"/>
                <a:gd name="connsiteY4" fmla="*/ 2285999 h 2295728"/>
                <a:gd name="connsiteX5" fmla="*/ 0 w 1937805"/>
                <a:gd name="connsiteY5" fmla="*/ 2295728 h 2295728"/>
                <a:gd name="connsiteX6" fmla="*/ 0 w 1937805"/>
                <a:gd name="connsiteY6" fmla="*/ 0 h 2295728"/>
                <a:gd name="connsiteX0" fmla="*/ 417071 w 1937805"/>
                <a:gd name="connsiteY0" fmla="*/ 0 h 2295728"/>
                <a:gd name="connsiteX1" fmla="*/ 743761 w 1937805"/>
                <a:gd name="connsiteY1" fmla="*/ 0 h 2295728"/>
                <a:gd name="connsiteX2" fmla="*/ 1733628 w 1937805"/>
                <a:gd name="connsiteY2" fmla="*/ 571501 h 2295728"/>
                <a:gd name="connsiteX3" fmla="*/ 1733626 w 1937805"/>
                <a:gd name="connsiteY3" fmla="*/ 1714501 h 2295728"/>
                <a:gd name="connsiteX4" fmla="*/ 743757 w 1937805"/>
                <a:gd name="connsiteY4" fmla="*/ 2285999 h 2295728"/>
                <a:gd name="connsiteX5" fmla="*/ 0 w 1937805"/>
                <a:gd name="connsiteY5" fmla="*/ 2295728 h 2295728"/>
                <a:gd name="connsiteX6" fmla="*/ 417071 w 1937805"/>
                <a:gd name="connsiteY6" fmla="*/ 0 h 2295728"/>
                <a:gd name="connsiteX0" fmla="*/ 7007 w 1527741"/>
                <a:gd name="connsiteY0" fmla="*/ 0 h 2295728"/>
                <a:gd name="connsiteX1" fmla="*/ 333697 w 1527741"/>
                <a:gd name="connsiteY1" fmla="*/ 0 h 2295728"/>
                <a:gd name="connsiteX2" fmla="*/ 1323564 w 1527741"/>
                <a:gd name="connsiteY2" fmla="*/ 571501 h 2295728"/>
                <a:gd name="connsiteX3" fmla="*/ 1323562 w 1527741"/>
                <a:gd name="connsiteY3" fmla="*/ 1714501 h 2295728"/>
                <a:gd name="connsiteX4" fmla="*/ 333693 w 1527741"/>
                <a:gd name="connsiteY4" fmla="*/ 2285999 h 2295728"/>
                <a:gd name="connsiteX5" fmla="*/ 0 w 1527741"/>
                <a:gd name="connsiteY5" fmla="*/ 2295728 h 2295728"/>
                <a:gd name="connsiteX6" fmla="*/ 7007 w 1527741"/>
                <a:gd name="connsiteY6" fmla="*/ 0 h 2295728"/>
                <a:gd name="connsiteX0" fmla="*/ 2336 w 1529717"/>
                <a:gd name="connsiteY0" fmla="*/ 5316 h 2295728"/>
                <a:gd name="connsiteX1" fmla="*/ 335673 w 1529717"/>
                <a:gd name="connsiteY1" fmla="*/ 0 h 2295728"/>
                <a:gd name="connsiteX2" fmla="*/ 1325540 w 1529717"/>
                <a:gd name="connsiteY2" fmla="*/ 571501 h 2295728"/>
                <a:gd name="connsiteX3" fmla="*/ 1325538 w 1529717"/>
                <a:gd name="connsiteY3" fmla="*/ 1714501 h 2295728"/>
                <a:gd name="connsiteX4" fmla="*/ 335669 w 1529717"/>
                <a:gd name="connsiteY4" fmla="*/ 2285999 h 2295728"/>
                <a:gd name="connsiteX5" fmla="*/ 1976 w 1529717"/>
                <a:gd name="connsiteY5" fmla="*/ 2295728 h 2295728"/>
                <a:gd name="connsiteX6" fmla="*/ 2336 w 1529717"/>
                <a:gd name="connsiteY6" fmla="*/ 5316 h 2295728"/>
                <a:gd name="connsiteX0" fmla="*/ 3016 w 1527741"/>
                <a:gd name="connsiteY0" fmla="*/ 0 h 2295728"/>
                <a:gd name="connsiteX1" fmla="*/ 333697 w 1527741"/>
                <a:gd name="connsiteY1" fmla="*/ 0 h 2295728"/>
                <a:gd name="connsiteX2" fmla="*/ 1323564 w 1527741"/>
                <a:gd name="connsiteY2" fmla="*/ 571501 h 2295728"/>
                <a:gd name="connsiteX3" fmla="*/ 1323562 w 1527741"/>
                <a:gd name="connsiteY3" fmla="*/ 1714501 h 2295728"/>
                <a:gd name="connsiteX4" fmla="*/ 333693 w 1527741"/>
                <a:gd name="connsiteY4" fmla="*/ 2285999 h 2295728"/>
                <a:gd name="connsiteX5" fmla="*/ 0 w 1527741"/>
                <a:gd name="connsiteY5" fmla="*/ 2295728 h 2295728"/>
                <a:gd name="connsiteX6" fmla="*/ 3016 w 1527741"/>
                <a:gd name="connsiteY6" fmla="*/ 0 h 229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741" h="2295728">
                  <a:moveTo>
                    <a:pt x="3016" y="0"/>
                  </a:moveTo>
                  <a:lnTo>
                    <a:pt x="333697" y="0"/>
                  </a:lnTo>
                  <a:cubicBezTo>
                    <a:pt x="742052" y="0"/>
                    <a:pt x="1119387" y="217856"/>
                    <a:pt x="1323564" y="571501"/>
                  </a:cubicBezTo>
                  <a:cubicBezTo>
                    <a:pt x="1527741" y="925147"/>
                    <a:pt x="1527740" y="1360856"/>
                    <a:pt x="1323562" y="1714501"/>
                  </a:cubicBezTo>
                  <a:cubicBezTo>
                    <a:pt x="1119384" y="2068146"/>
                    <a:pt x="742048" y="2286000"/>
                    <a:pt x="333693" y="2285999"/>
                  </a:cubicBezTo>
                  <a:lnTo>
                    <a:pt x="0" y="2295728"/>
                  </a:lnTo>
                  <a:cubicBezTo>
                    <a:pt x="2336" y="1530485"/>
                    <a:pt x="680" y="765243"/>
                    <a:pt x="301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p3d>
              <a:bevelT w="12700" h="190500"/>
              <a:bevelB w="127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121920" tIns="60960" rIns="609600"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itchFamily="34" charset="0"/>
                </a:rPr>
                <a:t>Year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00399" y="2081979"/>
              <a:ext cx="2297017" cy="1219200"/>
            </a:xfrm>
            <a:prstGeom prst="rect">
              <a:avLst/>
            </a:prstGeom>
            <a:solidFill>
              <a:srgbClr val="FF4C00"/>
            </a:solidFill>
            <a:ln>
              <a:noFill/>
            </a:ln>
            <a:sp3d>
              <a:bevelT w="12700" h="190500"/>
              <a:bevelB w="1270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flatTx/>
            </a:bodyPr>
            <a:lstStyle/>
            <a:p>
              <a:pPr lvl="0"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rPr>
                <a:t>Insert text. </a:t>
              </a:r>
            </a:p>
          </p:txBody>
        </p:sp>
      </p:grp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037EDE5B-B10E-CE44-A93B-70BFF32C6E1A}"/>
              </a:ext>
            </a:extLst>
          </p:cNvPr>
          <p:cNvSpPr txBox="1">
            <a:spLocks/>
          </p:cNvSpPr>
          <p:nvPr/>
        </p:nvSpPr>
        <p:spPr>
          <a:xfrm>
            <a:off x="806824" y="200589"/>
            <a:ext cx="11147611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business growth defined and measured…..</a:t>
            </a:r>
            <a:endParaRPr lang="en-GB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0BC47A-15DF-6543-B916-A900380E6BB2}"/>
              </a:ext>
            </a:extLst>
          </p:cNvPr>
          <p:cNvSpPr txBox="1"/>
          <p:nvPr/>
        </p:nvSpPr>
        <p:spPr>
          <a:xfrm>
            <a:off x="8788184" y="6333565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E6EDB25-7840-4A46-AD0D-CE3A2283D923}"/>
              </a:ext>
            </a:extLst>
          </p:cNvPr>
          <p:cNvSpPr/>
          <p:nvPr/>
        </p:nvSpPr>
        <p:spPr>
          <a:xfrm rot="16200000">
            <a:off x="-2630978" y="3351808"/>
            <a:ext cx="6088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36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SALES PLANNING_</a:t>
            </a:r>
            <a:endParaRPr lang="en-GB" sz="20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0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5080A2-7C7C-F24E-9765-3982099E18E5}"/>
              </a:ext>
            </a:extLst>
          </p:cNvPr>
          <p:cNvSpPr txBox="1"/>
          <p:nvPr/>
        </p:nvSpPr>
        <p:spPr>
          <a:xfrm>
            <a:off x="9000999" y="6346123"/>
            <a:ext cx="2915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88965B0-9017-D74D-B904-26508A09A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402" y="1680990"/>
            <a:ext cx="354032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82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000" b="1" dirty="0">
                <a:solidFill>
                  <a:srgbClr val="FF4C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Top Down</a:t>
            </a:r>
          </a:p>
          <a:p>
            <a:pPr algn="ctr" eaLnBrk="0" hangingPunct="0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Historical Performance and </a:t>
            </a:r>
          </a:p>
          <a:p>
            <a:pPr algn="ctr" eaLnBrk="0" hangingPunct="0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Growth Ambition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13F1146-B7DD-8242-8BD2-3789EB4364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0278055"/>
              </p:ext>
            </p:extLst>
          </p:nvPr>
        </p:nvGraphicFramePr>
        <p:xfrm>
          <a:off x="6776132" y="2508012"/>
          <a:ext cx="4449735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12">
            <a:extLst>
              <a:ext uri="{FF2B5EF4-FFF2-40B4-BE49-F238E27FC236}">
                <a16:creationId xmlns:a16="http://schemas.microsoft.com/office/drawing/2014/main" id="{4EE378D2-381C-1F4A-AB16-D00D81FAA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060" y="5920244"/>
            <a:ext cx="35403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82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11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Raising the bar higher</a:t>
            </a:r>
          </a:p>
          <a:p>
            <a:pPr algn="ctr" eaLnBrk="0" hangingPunct="0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We should aim to exceed our targets and delivery accuracy of 95%+ consistently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A6A9B6-C482-CA42-9FC4-68CDB8353B64}"/>
              </a:ext>
            </a:extLst>
          </p:cNvPr>
          <p:cNvCxnSpPr/>
          <p:nvPr/>
        </p:nvCxnSpPr>
        <p:spPr>
          <a:xfrm>
            <a:off x="6329222" y="3442988"/>
            <a:ext cx="0" cy="951492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2">
            <a:extLst>
              <a:ext uri="{FF2B5EF4-FFF2-40B4-BE49-F238E27FC236}">
                <a16:creationId xmlns:a16="http://schemas.microsoft.com/office/drawing/2014/main" id="{6BEF722E-A639-FC46-A95E-AA6FEA076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467" y="4479294"/>
            <a:ext cx="35403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82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11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Validate or Address Tension</a:t>
            </a:r>
          </a:p>
          <a:p>
            <a:pPr algn="ctr" eaLnBrk="0" hangingPunct="0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This approach will ensure there are no ‘surprises’ and numbers are realistic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55D8D1D-A345-E142-8E85-7B90446E3EC9}"/>
              </a:ext>
            </a:extLst>
          </p:cNvPr>
          <p:cNvCxnSpPr>
            <a:cxnSpLocks/>
          </p:cNvCxnSpPr>
          <p:nvPr/>
        </p:nvCxnSpPr>
        <p:spPr>
          <a:xfrm>
            <a:off x="6350207" y="5166633"/>
            <a:ext cx="20985" cy="710639"/>
          </a:xfrm>
          <a:prstGeom prst="straightConnector1">
            <a:avLst/>
          </a:prstGeom>
          <a:ln w="762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2">
            <a:extLst>
              <a:ext uri="{FF2B5EF4-FFF2-40B4-BE49-F238E27FC236}">
                <a16:creationId xmlns:a16="http://schemas.microsoft.com/office/drawing/2014/main" id="{B634F1FA-408B-1B41-B308-647CF4412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374" y="1556705"/>
            <a:ext cx="354032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826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000" b="1" dirty="0">
                <a:solidFill>
                  <a:srgbClr val="FF4C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Bottom Up</a:t>
            </a:r>
          </a:p>
          <a:p>
            <a:pPr algn="ctr" eaLnBrk="0" hangingPunct="0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Realistic Delivery </a:t>
            </a:r>
          </a:p>
          <a:p>
            <a:pPr algn="ctr" eaLnBrk="0" hangingPunct="0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Potential Based on AMR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3017DA98-EA8D-0A42-B0C3-F94AA291B6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0841420"/>
              </p:ext>
            </p:extLst>
          </p:nvPr>
        </p:nvGraphicFramePr>
        <p:xfrm>
          <a:off x="1379402" y="2491976"/>
          <a:ext cx="4674627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12FE583C-C1C8-9E46-A0C0-951669E3A6DC}"/>
              </a:ext>
            </a:extLst>
          </p:cNvPr>
          <p:cNvSpPr txBox="1">
            <a:spLocks/>
          </p:cNvSpPr>
          <p:nvPr/>
        </p:nvSpPr>
        <p:spPr>
          <a:xfrm>
            <a:off x="806824" y="200589"/>
            <a:ext cx="11147611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set realistic expectations using a top down AND a bottom up approach…..</a:t>
            </a:r>
            <a:endParaRPr lang="en-GB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B043E6-BB68-1B4B-9770-AFC2E687A7FF}"/>
              </a:ext>
            </a:extLst>
          </p:cNvPr>
          <p:cNvSpPr/>
          <p:nvPr/>
        </p:nvSpPr>
        <p:spPr>
          <a:xfrm rot="16200000">
            <a:off x="-2247026" y="3621123"/>
            <a:ext cx="5399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32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SALES PLANNING_</a:t>
            </a:r>
            <a:endParaRPr lang="en-GB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0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P spid="10" grpId="0"/>
      <p:bldP spid="12" grpId="0"/>
      <p:bldGraphic spid="2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85443B-EAEA-BB4F-9C5E-3A2B4F069550}"/>
              </a:ext>
            </a:extLst>
          </p:cNvPr>
          <p:cNvSpPr txBox="1"/>
          <p:nvPr/>
        </p:nvSpPr>
        <p:spPr>
          <a:xfrm>
            <a:off x="8728168" y="6444140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328DF-00F4-F74F-B7AA-3E071AA1E614}"/>
              </a:ext>
            </a:extLst>
          </p:cNvPr>
          <p:cNvSpPr/>
          <p:nvPr/>
        </p:nvSpPr>
        <p:spPr>
          <a:xfrm rot="16200000">
            <a:off x="-2247026" y="3621123"/>
            <a:ext cx="5399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32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SALES PLANNING_</a:t>
            </a:r>
            <a:endParaRPr lang="en-GB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3428D8-4A75-5643-9382-6FB2025C4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9732"/>
              </p:ext>
            </p:extLst>
          </p:nvPr>
        </p:nvGraphicFramePr>
        <p:xfrm>
          <a:off x="1439333" y="1124125"/>
          <a:ext cx="9144002" cy="4819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3584">
                  <a:extLst>
                    <a:ext uri="{9D8B030D-6E8A-4147-A177-3AD203B41FA5}">
                      <a16:colId xmlns:a16="http://schemas.microsoft.com/office/drawing/2014/main" val="217257400"/>
                    </a:ext>
                  </a:extLst>
                </a:gridCol>
                <a:gridCol w="1920418">
                  <a:extLst>
                    <a:ext uri="{9D8B030D-6E8A-4147-A177-3AD203B41FA5}">
                      <a16:colId xmlns:a16="http://schemas.microsoft.com/office/drawing/2014/main" val="1022243724"/>
                    </a:ext>
                  </a:extLst>
                </a:gridCol>
              </a:tblGrid>
              <a:tr h="765092">
                <a:tc>
                  <a:txBody>
                    <a:bodyPr/>
                    <a:lstStyle/>
                    <a:p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QUESTIONS ALIGNED TO AMR</a:t>
                      </a:r>
                    </a:p>
                  </a:txBody>
                  <a:tcPr anchor="ctr">
                    <a:solidFill>
                      <a:srgbClr val="FF4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NUMBERS (£’s) </a:t>
                      </a:r>
                    </a:p>
                  </a:txBody>
                  <a:tcPr anchor="ctr">
                    <a:solidFill>
                      <a:srgbClr val="FF4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011692"/>
                  </a:ext>
                </a:extLst>
              </a:tr>
              <a:tr h="268496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What revenue was generated last year?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03758"/>
                  </a:ext>
                </a:extLst>
              </a:tr>
              <a:tr h="268496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What is the anticipated year-on-year attrition?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906577"/>
                  </a:ext>
                </a:extLst>
              </a:tr>
              <a:tr h="268496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What is the adjusted position? (point 1 minus point 2)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71952"/>
                  </a:ext>
                </a:extLst>
              </a:tr>
              <a:tr h="437569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What is the forecast annuity/ recurring revenue for new financial year?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185276"/>
                  </a:ext>
                </a:extLst>
              </a:tr>
              <a:tr h="419569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What business can be achieved through maximisation of existing customers?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9625"/>
                  </a:ext>
                </a:extLst>
              </a:tr>
              <a:tr h="419569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What is our forecast revenue line? (point 4 plus point 5)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793583"/>
                  </a:ext>
                </a:extLst>
              </a:tr>
              <a:tr h="437569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What is our gap to stand still as a business versus last year?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360185"/>
                  </a:ext>
                </a:extLst>
              </a:tr>
              <a:tr h="419569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What is our aspirational growth goal this year? (%)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408352"/>
                  </a:ext>
                </a:extLst>
              </a:tr>
              <a:tr h="268496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What is our gap? (point 7 plus point 8)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99203"/>
                  </a:ext>
                </a:extLst>
              </a:tr>
              <a:tr h="419569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What is our new business acquisition target?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FS Industrie" panose="02060603040202040303" pitchFamily="18" charset="77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396335"/>
                  </a:ext>
                </a:extLst>
              </a:tr>
            </a:tbl>
          </a:graphicData>
        </a:graphic>
      </p:graphicFrame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FEAB0E47-9A90-BD4B-B989-074D7FBAFF1C}"/>
              </a:ext>
            </a:extLst>
          </p:cNvPr>
          <p:cNvSpPr txBox="1">
            <a:spLocks/>
          </p:cNvSpPr>
          <p:nvPr/>
        </p:nvSpPr>
        <p:spPr>
          <a:xfrm>
            <a:off x="931333" y="371291"/>
            <a:ext cx="10888134" cy="576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600" kern="120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 defTabSz="457200" fontAlgn="base">
              <a:spcAft>
                <a:spcPts val="600"/>
              </a:spcAft>
              <a:buSzPct val="88000"/>
              <a:buNone/>
            </a:pPr>
            <a:r>
              <a:rPr lang="en-US" dirty="0">
                <a:solidFill>
                  <a:schemeClr val="tx1"/>
                </a:solidFill>
                <a:latin typeface="FS Industrie" panose="02060603040202040303" pitchFamily="18" charset="77"/>
              </a:rPr>
              <a:t>10 key questions and answers which help us define our annual sales numbers and targets</a:t>
            </a:r>
          </a:p>
        </p:txBody>
      </p:sp>
    </p:spTree>
    <p:extLst>
      <p:ext uri="{BB962C8B-B14F-4D97-AF65-F5344CB8AC3E}">
        <p14:creationId xmlns:p14="http://schemas.microsoft.com/office/powerpoint/2010/main" val="298924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85443B-EAEA-BB4F-9C5E-3A2B4F069550}"/>
              </a:ext>
            </a:extLst>
          </p:cNvPr>
          <p:cNvSpPr txBox="1"/>
          <p:nvPr/>
        </p:nvSpPr>
        <p:spPr>
          <a:xfrm>
            <a:off x="8879528" y="6293597"/>
            <a:ext cx="3303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INSERT YOUR COMPANY LOGO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328DF-00F4-F74F-B7AA-3E071AA1E614}"/>
              </a:ext>
            </a:extLst>
          </p:cNvPr>
          <p:cNvSpPr/>
          <p:nvPr/>
        </p:nvSpPr>
        <p:spPr>
          <a:xfrm rot="16200000">
            <a:off x="-2839916" y="3296611"/>
            <a:ext cx="6557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2800" b="1" spc="-100" dirty="0">
                <a:solidFill>
                  <a:srgbClr val="FF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 CUSTOMER CLASSIFICATION_</a:t>
            </a:r>
            <a:endParaRPr lang="en-GB" sz="1600" b="1" dirty="0">
              <a:solidFill>
                <a:srgbClr val="FF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31A561-148F-9443-A192-95D4E389FE20}"/>
              </a:ext>
            </a:extLst>
          </p:cNvPr>
          <p:cNvSpPr/>
          <p:nvPr/>
        </p:nvSpPr>
        <p:spPr>
          <a:xfrm>
            <a:off x="1151467" y="195071"/>
            <a:ext cx="1071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have categorised our customers into classification bands: </a:t>
            </a:r>
            <a:r>
              <a:rPr lang="en-GB" dirty="0">
                <a:solidFill>
                  <a:srgbClr val="FF4C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&lt;Platinum, Gold, Silver, and Bronze&gt;,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GB" dirty="0">
                <a:solidFill>
                  <a:srgbClr val="FF4C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&lt;Tier one, two, three, and four&gt;. 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classification is based on our customer’s spend over a 12-month calendar period aligned to our financial year.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2E760AA-5187-DB48-AC17-BBFFABBEC7EE}"/>
              </a:ext>
            </a:extLst>
          </p:cNvPr>
          <p:cNvGrpSpPr/>
          <p:nvPr/>
        </p:nvGrpSpPr>
        <p:grpSpPr>
          <a:xfrm>
            <a:off x="8545522" y="1467419"/>
            <a:ext cx="2795045" cy="1084195"/>
            <a:chOff x="8614691" y="1283572"/>
            <a:chExt cx="2795045" cy="108419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ABF66B0-4B21-224E-8727-87889F69DD2C}"/>
                </a:ext>
              </a:extLst>
            </p:cNvPr>
            <p:cNvSpPr/>
            <p:nvPr/>
          </p:nvSpPr>
          <p:spPr>
            <a:xfrm>
              <a:off x="8614691" y="1782992"/>
              <a:ext cx="27950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Insert text here - revenue band &amp; customer %.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186ACAA-ABB3-F54E-A54A-00A3519342BB}"/>
                </a:ext>
              </a:extLst>
            </p:cNvPr>
            <p:cNvSpPr txBox="1"/>
            <p:nvPr/>
          </p:nvSpPr>
          <p:spPr>
            <a:xfrm>
              <a:off x="8614692" y="1283572"/>
              <a:ext cx="279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Silver or Tier 3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911513-0A43-044B-B1FC-6089C57AEAE9}"/>
              </a:ext>
            </a:extLst>
          </p:cNvPr>
          <p:cNvGrpSpPr/>
          <p:nvPr/>
        </p:nvGrpSpPr>
        <p:grpSpPr>
          <a:xfrm>
            <a:off x="8653952" y="4670546"/>
            <a:ext cx="2795045" cy="1084195"/>
            <a:chOff x="8614691" y="1283572"/>
            <a:chExt cx="2795045" cy="108419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1E5FA9B-9E16-D14A-9D98-D25873EF8138}"/>
                </a:ext>
              </a:extLst>
            </p:cNvPr>
            <p:cNvSpPr/>
            <p:nvPr/>
          </p:nvSpPr>
          <p:spPr>
            <a:xfrm>
              <a:off x="8614691" y="1782992"/>
              <a:ext cx="27950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Insert text here - revenue band &amp; customer %.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E7A3EDA-1F3D-DF41-B292-7DB4E6A82352}"/>
                </a:ext>
              </a:extLst>
            </p:cNvPr>
            <p:cNvSpPr txBox="1"/>
            <p:nvPr/>
          </p:nvSpPr>
          <p:spPr>
            <a:xfrm>
              <a:off x="8614692" y="1283572"/>
              <a:ext cx="279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Bronze or Tier 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89C8AA-ADA9-904B-AF96-D0FDA4743AE8}"/>
              </a:ext>
            </a:extLst>
          </p:cNvPr>
          <p:cNvGrpSpPr/>
          <p:nvPr/>
        </p:nvGrpSpPr>
        <p:grpSpPr>
          <a:xfrm>
            <a:off x="743006" y="1447286"/>
            <a:ext cx="2795045" cy="1084195"/>
            <a:chOff x="8614691" y="1283572"/>
            <a:chExt cx="2795045" cy="108419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9B95730-AFFD-4A4B-A3E7-5189CAAFB27B}"/>
                </a:ext>
              </a:extLst>
            </p:cNvPr>
            <p:cNvSpPr/>
            <p:nvPr/>
          </p:nvSpPr>
          <p:spPr>
            <a:xfrm>
              <a:off x="8614691" y="1782992"/>
              <a:ext cx="27950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Insert text here - revenue band &amp; customer %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E237DF3-7A26-B848-8EBC-C51F3AF60F67}"/>
                </a:ext>
              </a:extLst>
            </p:cNvPr>
            <p:cNvSpPr txBox="1"/>
            <p:nvPr/>
          </p:nvSpPr>
          <p:spPr>
            <a:xfrm>
              <a:off x="8614692" y="1283572"/>
              <a:ext cx="279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Platinum or Tier 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87C32F-76CB-8B45-AB0E-A4AAB5C320ED}"/>
              </a:ext>
            </a:extLst>
          </p:cNvPr>
          <p:cNvGrpSpPr/>
          <p:nvPr/>
        </p:nvGrpSpPr>
        <p:grpSpPr>
          <a:xfrm>
            <a:off x="743006" y="4670546"/>
            <a:ext cx="2795045" cy="1084195"/>
            <a:chOff x="8614691" y="1283572"/>
            <a:chExt cx="2795045" cy="108419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EB7B018-3D20-9445-B390-AED9DE6AF126}"/>
                </a:ext>
              </a:extLst>
            </p:cNvPr>
            <p:cNvSpPr/>
            <p:nvPr/>
          </p:nvSpPr>
          <p:spPr>
            <a:xfrm>
              <a:off x="8614691" y="1782992"/>
              <a:ext cx="27950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Insert text here - revenue band &amp; customer %.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1FE32EE-AEC2-1A48-8CC0-785B074688E7}"/>
                </a:ext>
              </a:extLst>
            </p:cNvPr>
            <p:cNvSpPr txBox="1"/>
            <p:nvPr/>
          </p:nvSpPr>
          <p:spPr>
            <a:xfrm>
              <a:off x="8614692" y="1283572"/>
              <a:ext cx="2795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itchFamily="34" charset="0"/>
                </a:rPr>
                <a:t>Gold or Tier 2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91D6E6F-8F21-2644-89F1-76508FAF8A0B}"/>
              </a:ext>
            </a:extLst>
          </p:cNvPr>
          <p:cNvGrpSpPr/>
          <p:nvPr/>
        </p:nvGrpSpPr>
        <p:grpSpPr>
          <a:xfrm>
            <a:off x="5170333" y="1628800"/>
            <a:ext cx="1742907" cy="3289034"/>
            <a:chOff x="4994275" y="776288"/>
            <a:chExt cx="2066925" cy="3900488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E8C7229-DCBD-374B-8A4E-61C931316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125" y="1658938"/>
              <a:ext cx="842963" cy="3017838"/>
            </a:xfrm>
            <a:custGeom>
              <a:avLst/>
              <a:gdLst>
                <a:gd name="T0" fmla="*/ 0 w 531"/>
                <a:gd name="T1" fmla="*/ 0 h 1901"/>
                <a:gd name="T2" fmla="*/ 531 w 531"/>
                <a:gd name="T3" fmla="*/ 281 h 1901"/>
                <a:gd name="T4" fmla="*/ 531 w 531"/>
                <a:gd name="T5" fmla="*/ 1901 h 1901"/>
                <a:gd name="T6" fmla="*/ 0 w 531"/>
                <a:gd name="T7" fmla="*/ 1620 h 1901"/>
                <a:gd name="T8" fmla="*/ 0 w 531"/>
                <a:gd name="T9" fmla="*/ 0 h 1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1901">
                  <a:moveTo>
                    <a:pt x="0" y="0"/>
                  </a:moveTo>
                  <a:lnTo>
                    <a:pt x="531" y="281"/>
                  </a:lnTo>
                  <a:lnTo>
                    <a:pt x="531" y="1901"/>
                  </a:lnTo>
                  <a:lnTo>
                    <a:pt x="0" y="16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67144216-813E-8F43-825B-90F4C1A4D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4088" y="1638301"/>
              <a:ext cx="849313" cy="3038475"/>
            </a:xfrm>
            <a:custGeom>
              <a:avLst/>
              <a:gdLst>
                <a:gd name="T0" fmla="*/ 535 w 535"/>
                <a:gd name="T1" fmla="*/ 0 h 1914"/>
                <a:gd name="T2" fmla="*/ 535 w 535"/>
                <a:gd name="T3" fmla="*/ 1625 h 1914"/>
                <a:gd name="T4" fmla="*/ 0 w 535"/>
                <a:gd name="T5" fmla="*/ 1914 h 1914"/>
                <a:gd name="T6" fmla="*/ 0 w 535"/>
                <a:gd name="T7" fmla="*/ 294 h 1914"/>
                <a:gd name="T8" fmla="*/ 535 w 535"/>
                <a:gd name="T9" fmla="*/ 0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5" h="1914">
                  <a:moveTo>
                    <a:pt x="535" y="0"/>
                  </a:moveTo>
                  <a:lnTo>
                    <a:pt x="535" y="1625"/>
                  </a:lnTo>
                  <a:lnTo>
                    <a:pt x="0" y="1914"/>
                  </a:lnTo>
                  <a:lnTo>
                    <a:pt x="0" y="294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5209102-38A6-3A45-A522-DAA20D9D9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776288"/>
              <a:ext cx="2066925" cy="1182688"/>
            </a:xfrm>
            <a:custGeom>
              <a:avLst/>
              <a:gdLst>
                <a:gd name="T0" fmla="*/ 644 w 1302"/>
                <a:gd name="T1" fmla="*/ 0 h 745"/>
                <a:gd name="T2" fmla="*/ 1302 w 1302"/>
                <a:gd name="T3" fmla="*/ 387 h 745"/>
                <a:gd name="T4" fmla="*/ 656 w 1302"/>
                <a:gd name="T5" fmla="*/ 745 h 745"/>
                <a:gd name="T6" fmla="*/ 0 w 1302"/>
                <a:gd name="T7" fmla="*/ 397 h 745"/>
                <a:gd name="T8" fmla="*/ 644 w 1302"/>
                <a:gd name="T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2" h="745">
                  <a:moveTo>
                    <a:pt x="644" y="0"/>
                  </a:moveTo>
                  <a:lnTo>
                    <a:pt x="1302" y="387"/>
                  </a:lnTo>
                  <a:lnTo>
                    <a:pt x="656" y="745"/>
                  </a:lnTo>
                  <a:lnTo>
                    <a:pt x="0" y="397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CDB37B9-8A91-7941-BAA6-383FB3384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5675" y="1390651"/>
              <a:ext cx="1025525" cy="884238"/>
            </a:xfrm>
            <a:custGeom>
              <a:avLst/>
              <a:gdLst>
                <a:gd name="T0" fmla="*/ 646 w 646"/>
                <a:gd name="T1" fmla="*/ 0 h 557"/>
                <a:gd name="T2" fmla="*/ 646 w 646"/>
                <a:gd name="T3" fmla="*/ 191 h 557"/>
                <a:gd name="T4" fmla="*/ 0 w 646"/>
                <a:gd name="T5" fmla="*/ 557 h 557"/>
                <a:gd name="T6" fmla="*/ 0 w 646"/>
                <a:gd name="T7" fmla="*/ 358 h 557"/>
                <a:gd name="T8" fmla="*/ 646 w 646"/>
                <a:gd name="T9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6" h="557">
                  <a:moveTo>
                    <a:pt x="646" y="0"/>
                  </a:moveTo>
                  <a:lnTo>
                    <a:pt x="646" y="191"/>
                  </a:lnTo>
                  <a:lnTo>
                    <a:pt x="0" y="557"/>
                  </a:lnTo>
                  <a:lnTo>
                    <a:pt x="0" y="358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EFE15D48-94D5-2B4A-8226-E9161679138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275" y="1406526"/>
              <a:ext cx="1041400" cy="868363"/>
            </a:xfrm>
            <a:custGeom>
              <a:avLst/>
              <a:gdLst>
                <a:gd name="T0" fmla="*/ 0 w 656"/>
                <a:gd name="T1" fmla="*/ 0 h 547"/>
                <a:gd name="T2" fmla="*/ 656 w 656"/>
                <a:gd name="T3" fmla="*/ 348 h 547"/>
                <a:gd name="T4" fmla="*/ 656 w 656"/>
                <a:gd name="T5" fmla="*/ 547 h 547"/>
                <a:gd name="T6" fmla="*/ 0 w 656"/>
                <a:gd name="T7" fmla="*/ 169 h 547"/>
                <a:gd name="T8" fmla="*/ 0 w 656"/>
                <a:gd name="T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" h="547">
                  <a:moveTo>
                    <a:pt x="0" y="0"/>
                  </a:moveTo>
                  <a:lnTo>
                    <a:pt x="656" y="348"/>
                  </a:lnTo>
                  <a:lnTo>
                    <a:pt x="656" y="547"/>
                  </a:lnTo>
                  <a:lnTo>
                    <a:pt x="0" y="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78EA1ED-1F27-A947-85E3-4FFBD805D90B}"/>
              </a:ext>
            </a:extLst>
          </p:cNvPr>
          <p:cNvGrpSpPr/>
          <p:nvPr/>
        </p:nvGrpSpPr>
        <p:grpSpPr>
          <a:xfrm>
            <a:off x="6179666" y="3038386"/>
            <a:ext cx="1831257" cy="2477820"/>
            <a:chOff x="6191250" y="2447926"/>
            <a:chExt cx="2171700" cy="2938463"/>
          </a:xfrm>
        </p:grpSpPr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9A4D78D6-D8D7-2F46-9455-986A79A0A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4425" y="3887788"/>
              <a:ext cx="2168525" cy="1182688"/>
            </a:xfrm>
            <a:custGeom>
              <a:avLst/>
              <a:gdLst>
                <a:gd name="T0" fmla="*/ 644 w 1366"/>
                <a:gd name="T1" fmla="*/ 0 h 745"/>
                <a:gd name="T2" fmla="*/ 1366 w 1366"/>
                <a:gd name="T3" fmla="*/ 353 h 745"/>
                <a:gd name="T4" fmla="*/ 656 w 1366"/>
                <a:gd name="T5" fmla="*/ 745 h 745"/>
                <a:gd name="T6" fmla="*/ 0 w 1366"/>
                <a:gd name="T7" fmla="*/ 397 h 745"/>
                <a:gd name="T8" fmla="*/ 644 w 1366"/>
                <a:gd name="T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6" h="745">
                  <a:moveTo>
                    <a:pt x="644" y="0"/>
                  </a:moveTo>
                  <a:lnTo>
                    <a:pt x="1366" y="353"/>
                  </a:lnTo>
                  <a:lnTo>
                    <a:pt x="656" y="745"/>
                  </a:lnTo>
                  <a:lnTo>
                    <a:pt x="0" y="397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A92FADF-A1B8-F046-A985-6839292299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5825" y="4448176"/>
              <a:ext cx="1127125" cy="938213"/>
            </a:xfrm>
            <a:custGeom>
              <a:avLst/>
              <a:gdLst>
                <a:gd name="T0" fmla="*/ 710 w 710"/>
                <a:gd name="T1" fmla="*/ 0 h 591"/>
                <a:gd name="T2" fmla="*/ 710 w 710"/>
                <a:gd name="T3" fmla="*/ 192 h 591"/>
                <a:gd name="T4" fmla="*/ 0 w 710"/>
                <a:gd name="T5" fmla="*/ 591 h 591"/>
                <a:gd name="T6" fmla="*/ 0 w 710"/>
                <a:gd name="T7" fmla="*/ 392 h 591"/>
                <a:gd name="T8" fmla="*/ 710 w 710"/>
                <a:gd name="T9" fmla="*/ 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0" h="591">
                  <a:moveTo>
                    <a:pt x="710" y="0"/>
                  </a:moveTo>
                  <a:lnTo>
                    <a:pt x="710" y="192"/>
                  </a:lnTo>
                  <a:lnTo>
                    <a:pt x="0" y="591"/>
                  </a:lnTo>
                  <a:lnTo>
                    <a:pt x="0" y="392"/>
                  </a:lnTo>
                  <a:lnTo>
                    <a:pt x="71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F3A41D35-5047-3D48-B5AF-FC3FA7382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4425" y="4518026"/>
              <a:ext cx="1041400" cy="868363"/>
            </a:xfrm>
            <a:custGeom>
              <a:avLst/>
              <a:gdLst>
                <a:gd name="T0" fmla="*/ 0 w 656"/>
                <a:gd name="T1" fmla="*/ 0 h 547"/>
                <a:gd name="T2" fmla="*/ 656 w 656"/>
                <a:gd name="T3" fmla="*/ 348 h 547"/>
                <a:gd name="T4" fmla="*/ 656 w 656"/>
                <a:gd name="T5" fmla="*/ 547 h 547"/>
                <a:gd name="T6" fmla="*/ 0 w 656"/>
                <a:gd name="T7" fmla="*/ 169 h 547"/>
                <a:gd name="T8" fmla="*/ 0 w 656"/>
                <a:gd name="T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" h="547">
                  <a:moveTo>
                    <a:pt x="0" y="0"/>
                  </a:moveTo>
                  <a:lnTo>
                    <a:pt x="656" y="348"/>
                  </a:lnTo>
                  <a:lnTo>
                    <a:pt x="656" y="547"/>
                  </a:lnTo>
                  <a:lnTo>
                    <a:pt x="0" y="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7329C63A-C6CD-FF44-85F0-927EB701C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3338" y="3333751"/>
              <a:ext cx="842963" cy="1606550"/>
            </a:xfrm>
            <a:custGeom>
              <a:avLst/>
              <a:gdLst>
                <a:gd name="T0" fmla="*/ 0 w 531"/>
                <a:gd name="T1" fmla="*/ 0 h 1012"/>
                <a:gd name="T2" fmla="*/ 531 w 531"/>
                <a:gd name="T3" fmla="*/ 281 h 1012"/>
                <a:gd name="T4" fmla="*/ 531 w 531"/>
                <a:gd name="T5" fmla="*/ 1012 h 1012"/>
                <a:gd name="T6" fmla="*/ 0 w 531"/>
                <a:gd name="T7" fmla="*/ 732 h 1012"/>
                <a:gd name="T8" fmla="*/ 0 w 531"/>
                <a:gd name="T9" fmla="*/ 0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1" h="1012">
                  <a:moveTo>
                    <a:pt x="0" y="0"/>
                  </a:moveTo>
                  <a:lnTo>
                    <a:pt x="531" y="281"/>
                  </a:lnTo>
                  <a:lnTo>
                    <a:pt x="531" y="1012"/>
                  </a:lnTo>
                  <a:lnTo>
                    <a:pt x="0" y="7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2A3FE134-EFC6-3F47-9F7E-AB8A28F14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6300" y="3313113"/>
              <a:ext cx="849313" cy="1627188"/>
            </a:xfrm>
            <a:custGeom>
              <a:avLst/>
              <a:gdLst>
                <a:gd name="T0" fmla="*/ 535 w 535"/>
                <a:gd name="T1" fmla="*/ 0 h 1025"/>
                <a:gd name="T2" fmla="*/ 535 w 535"/>
                <a:gd name="T3" fmla="*/ 737 h 1025"/>
                <a:gd name="T4" fmla="*/ 0 w 535"/>
                <a:gd name="T5" fmla="*/ 1025 h 1025"/>
                <a:gd name="T6" fmla="*/ 0 w 535"/>
                <a:gd name="T7" fmla="*/ 294 h 1025"/>
                <a:gd name="T8" fmla="*/ 535 w 535"/>
                <a:gd name="T9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5" h="1025">
                  <a:moveTo>
                    <a:pt x="535" y="0"/>
                  </a:moveTo>
                  <a:lnTo>
                    <a:pt x="535" y="737"/>
                  </a:lnTo>
                  <a:lnTo>
                    <a:pt x="0" y="1025"/>
                  </a:lnTo>
                  <a:lnTo>
                    <a:pt x="0" y="294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49A5262-1534-CC48-BB0D-195610826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250" y="2447926"/>
              <a:ext cx="2068513" cy="1182688"/>
            </a:xfrm>
            <a:custGeom>
              <a:avLst/>
              <a:gdLst>
                <a:gd name="T0" fmla="*/ 645 w 1303"/>
                <a:gd name="T1" fmla="*/ 0 h 745"/>
                <a:gd name="T2" fmla="*/ 1303 w 1303"/>
                <a:gd name="T3" fmla="*/ 386 h 745"/>
                <a:gd name="T4" fmla="*/ 657 w 1303"/>
                <a:gd name="T5" fmla="*/ 745 h 745"/>
                <a:gd name="T6" fmla="*/ 0 w 1303"/>
                <a:gd name="T7" fmla="*/ 397 h 745"/>
                <a:gd name="T8" fmla="*/ 645 w 1303"/>
                <a:gd name="T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3" h="745">
                  <a:moveTo>
                    <a:pt x="645" y="0"/>
                  </a:moveTo>
                  <a:lnTo>
                    <a:pt x="1303" y="386"/>
                  </a:lnTo>
                  <a:lnTo>
                    <a:pt x="657" y="745"/>
                  </a:lnTo>
                  <a:lnTo>
                    <a:pt x="0" y="397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9927092A-5BC6-4E46-AF2C-FF1E465FB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4238" y="3060701"/>
              <a:ext cx="1025525" cy="885825"/>
            </a:xfrm>
            <a:custGeom>
              <a:avLst/>
              <a:gdLst>
                <a:gd name="T0" fmla="*/ 646 w 646"/>
                <a:gd name="T1" fmla="*/ 0 h 558"/>
                <a:gd name="T2" fmla="*/ 646 w 646"/>
                <a:gd name="T3" fmla="*/ 192 h 558"/>
                <a:gd name="T4" fmla="*/ 0 w 646"/>
                <a:gd name="T5" fmla="*/ 558 h 558"/>
                <a:gd name="T6" fmla="*/ 0 w 646"/>
                <a:gd name="T7" fmla="*/ 359 h 558"/>
                <a:gd name="T8" fmla="*/ 646 w 646"/>
                <a:gd name="T9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6" h="558">
                  <a:moveTo>
                    <a:pt x="646" y="0"/>
                  </a:moveTo>
                  <a:lnTo>
                    <a:pt x="646" y="192"/>
                  </a:lnTo>
                  <a:lnTo>
                    <a:pt x="0" y="558"/>
                  </a:lnTo>
                  <a:lnTo>
                    <a:pt x="0" y="359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C00C9031-1C77-A142-8887-49047C249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250" y="3078163"/>
              <a:ext cx="1042988" cy="868363"/>
            </a:xfrm>
            <a:custGeom>
              <a:avLst/>
              <a:gdLst>
                <a:gd name="T0" fmla="*/ 0 w 657"/>
                <a:gd name="T1" fmla="*/ 0 h 547"/>
                <a:gd name="T2" fmla="*/ 657 w 657"/>
                <a:gd name="T3" fmla="*/ 348 h 547"/>
                <a:gd name="T4" fmla="*/ 657 w 657"/>
                <a:gd name="T5" fmla="*/ 547 h 547"/>
                <a:gd name="T6" fmla="*/ 0 w 657"/>
                <a:gd name="T7" fmla="*/ 169 h 547"/>
                <a:gd name="T8" fmla="*/ 0 w 657"/>
                <a:gd name="T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7" h="547">
                  <a:moveTo>
                    <a:pt x="0" y="0"/>
                  </a:moveTo>
                  <a:lnTo>
                    <a:pt x="657" y="348"/>
                  </a:lnTo>
                  <a:lnTo>
                    <a:pt x="657" y="547"/>
                  </a:lnTo>
                  <a:lnTo>
                    <a:pt x="0" y="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1A57298-2ED6-EB4D-872B-CE5F7D2A3BA5}"/>
              </a:ext>
            </a:extLst>
          </p:cNvPr>
          <p:cNvGrpSpPr/>
          <p:nvPr/>
        </p:nvGrpSpPr>
        <p:grpSpPr>
          <a:xfrm>
            <a:off x="4181079" y="2729160"/>
            <a:ext cx="1765664" cy="2832558"/>
            <a:chOff x="3821113" y="2081213"/>
            <a:chExt cx="2093913" cy="3359150"/>
          </a:xfrm>
        </p:grpSpPr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D7A2DF0B-41A7-264B-85F0-5A24A3B8A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3941763"/>
              <a:ext cx="2093913" cy="1182688"/>
            </a:xfrm>
            <a:custGeom>
              <a:avLst/>
              <a:gdLst>
                <a:gd name="T0" fmla="*/ 644 w 1319"/>
                <a:gd name="T1" fmla="*/ 0 h 745"/>
                <a:gd name="T2" fmla="*/ 1319 w 1319"/>
                <a:gd name="T3" fmla="*/ 356 h 745"/>
                <a:gd name="T4" fmla="*/ 657 w 1319"/>
                <a:gd name="T5" fmla="*/ 745 h 745"/>
                <a:gd name="T6" fmla="*/ 0 w 1319"/>
                <a:gd name="T7" fmla="*/ 398 h 745"/>
                <a:gd name="T8" fmla="*/ 644 w 1319"/>
                <a:gd name="T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9" h="745">
                  <a:moveTo>
                    <a:pt x="644" y="0"/>
                  </a:moveTo>
                  <a:lnTo>
                    <a:pt x="1319" y="356"/>
                  </a:lnTo>
                  <a:lnTo>
                    <a:pt x="657" y="745"/>
                  </a:lnTo>
                  <a:lnTo>
                    <a:pt x="0" y="398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E8BFCB79-8B1B-B948-B488-7AAF3D1A0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4100" y="4506913"/>
              <a:ext cx="1050925" cy="933450"/>
            </a:xfrm>
            <a:custGeom>
              <a:avLst/>
              <a:gdLst>
                <a:gd name="T0" fmla="*/ 662 w 662"/>
                <a:gd name="T1" fmla="*/ 0 h 588"/>
                <a:gd name="T2" fmla="*/ 662 w 662"/>
                <a:gd name="T3" fmla="*/ 192 h 588"/>
                <a:gd name="T4" fmla="*/ 0 w 662"/>
                <a:gd name="T5" fmla="*/ 588 h 588"/>
                <a:gd name="T6" fmla="*/ 0 w 662"/>
                <a:gd name="T7" fmla="*/ 389 h 588"/>
                <a:gd name="T8" fmla="*/ 662 w 662"/>
                <a:gd name="T9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2" h="588">
                  <a:moveTo>
                    <a:pt x="662" y="0"/>
                  </a:moveTo>
                  <a:lnTo>
                    <a:pt x="662" y="192"/>
                  </a:lnTo>
                  <a:lnTo>
                    <a:pt x="0" y="588"/>
                  </a:lnTo>
                  <a:lnTo>
                    <a:pt x="0" y="389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B9D951FC-5412-8F48-A484-982659B88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4573588"/>
              <a:ext cx="1042988" cy="866775"/>
            </a:xfrm>
            <a:custGeom>
              <a:avLst/>
              <a:gdLst>
                <a:gd name="T0" fmla="*/ 0 w 657"/>
                <a:gd name="T1" fmla="*/ 0 h 546"/>
                <a:gd name="T2" fmla="*/ 657 w 657"/>
                <a:gd name="T3" fmla="*/ 347 h 546"/>
                <a:gd name="T4" fmla="*/ 657 w 657"/>
                <a:gd name="T5" fmla="*/ 546 h 546"/>
                <a:gd name="T6" fmla="*/ 0 w 657"/>
                <a:gd name="T7" fmla="*/ 169 h 546"/>
                <a:gd name="T8" fmla="*/ 0 w 657"/>
                <a:gd name="T9" fmla="*/ 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7" h="546">
                  <a:moveTo>
                    <a:pt x="0" y="0"/>
                  </a:moveTo>
                  <a:lnTo>
                    <a:pt x="657" y="347"/>
                  </a:lnTo>
                  <a:lnTo>
                    <a:pt x="657" y="546"/>
                  </a:lnTo>
                  <a:lnTo>
                    <a:pt x="0" y="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2468380A-9859-8049-91F1-556867194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3200" y="2967038"/>
              <a:ext cx="841375" cy="2027238"/>
            </a:xfrm>
            <a:custGeom>
              <a:avLst/>
              <a:gdLst>
                <a:gd name="T0" fmla="*/ 0 w 530"/>
                <a:gd name="T1" fmla="*/ 0 h 1277"/>
                <a:gd name="T2" fmla="*/ 530 w 530"/>
                <a:gd name="T3" fmla="*/ 281 h 1277"/>
                <a:gd name="T4" fmla="*/ 530 w 530"/>
                <a:gd name="T5" fmla="*/ 1277 h 1277"/>
                <a:gd name="T6" fmla="*/ 0 w 530"/>
                <a:gd name="T7" fmla="*/ 996 h 1277"/>
                <a:gd name="T8" fmla="*/ 0 w 530"/>
                <a:gd name="T9" fmla="*/ 0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1277">
                  <a:moveTo>
                    <a:pt x="0" y="0"/>
                  </a:moveTo>
                  <a:lnTo>
                    <a:pt x="530" y="281"/>
                  </a:lnTo>
                  <a:lnTo>
                    <a:pt x="530" y="1277"/>
                  </a:lnTo>
                  <a:lnTo>
                    <a:pt x="0" y="9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E1495764-FFCB-2847-8ADD-81A2170F0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4575" y="2946401"/>
              <a:ext cx="849313" cy="2047875"/>
            </a:xfrm>
            <a:custGeom>
              <a:avLst/>
              <a:gdLst>
                <a:gd name="T0" fmla="*/ 535 w 535"/>
                <a:gd name="T1" fmla="*/ 0 h 1290"/>
                <a:gd name="T2" fmla="*/ 535 w 535"/>
                <a:gd name="T3" fmla="*/ 1001 h 1290"/>
                <a:gd name="T4" fmla="*/ 0 w 535"/>
                <a:gd name="T5" fmla="*/ 1290 h 1290"/>
                <a:gd name="T6" fmla="*/ 0 w 535"/>
                <a:gd name="T7" fmla="*/ 294 h 1290"/>
                <a:gd name="T8" fmla="*/ 535 w 535"/>
                <a:gd name="T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5" h="1290">
                  <a:moveTo>
                    <a:pt x="535" y="0"/>
                  </a:moveTo>
                  <a:lnTo>
                    <a:pt x="535" y="1001"/>
                  </a:lnTo>
                  <a:lnTo>
                    <a:pt x="0" y="1290"/>
                  </a:lnTo>
                  <a:lnTo>
                    <a:pt x="0" y="294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255F1888-0BB7-1D44-9B55-EDD9821E36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2081213"/>
              <a:ext cx="2068513" cy="1182688"/>
            </a:xfrm>
            <a:custGeom>
              <a:avLst/>
              <a:gdLst>
                <a:gd name="T0" fmla="*/ 644 w 1303"/>
                <a:gd name="T1" fmla="*/ 0 h 745"/>
                <a:gd name="T2" fmla="*/ 1303 w 1303"/>
                <a:gd name="T3" fmla="*/ 388 h 745"/>
                <a:gd name="T4" fmla="*/ 657 w 1303"/>
                <a:gd name="T5" fmla="*/ 745 h 745"/>
                <a:gd name="T6" fmla="*/ 0 w 1303"/>
                <a:gd name="T7" fmla="*/ 399 h 745"/>
                <a:gd name="T8" fmla="*/ 644 w 1303"/>
                <a:gd name="T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3" h="745">
                  <a:moveTo>
                    <a:pt x="644" y="0"/>
                  </a:moveTo>
                  <a:lnTo>
                    <a:pt x="1303" y="388"/>
                  </a:lnTo>
                  <a:lnTo>
                    <a:pt x="657" y="745"/>
                  </a:lnTo>
                  <a:lnTo>
                    <a:pt x="0" y="399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18262703-E961-6C45-8632-0FD8E464B6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4100" y="2697163"/>
              <a:ext cx="1025525" cy="885825"/>
            </a:xfrm>
            <a:custGeom>
              <a:avLst/>
              <a:gdLst>
                <a:gd name="T0" fmla="*/ 646 w 646"/>
                <a:gd name="T1" fmla="*/ 0 h 558"/>
                <a:gd name="T2" fmla="*/ 646 w 646"/>
                <a:gd name="T3" fmla="*/ 192 h 558"/>
                <a:gd name="T4" fmla="*/ 0 w 646"/>
                <a:gd name="T5" fmla="*/ 558 h 558"/>
                <a:gd name="T6" fmla="*/ 0 w 646"/>
                <a:gd name="T7" fmla="*/ 357 h 558"/>
                <a:gd name="T8" fmla="*/ 646 w 646"/>
                <a:gd name="T9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6" h="558">
                  <a:moveTo>
                    <a:pt x="646" y="0"/>
                  </a:moveTo>
                  <a:lnTo>
                    <a:pt x="646" y="192"/>
                  </a:lnTo>
                  <a:lnTo>
                    <a:pt x="0" y="558"/>
                  </a:lnTo>
                  <a:lnTo>
                    <a:pt x="0" y="357"/>
                  </a:lnTo>
                  <a:lnTo>
                    <a:pt x="64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8478D3FC-0700-8E4E-BABF-2EFC372C9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113" y="2714626"/>
              <a:ext cx="1042988" cy="868363"/>
            </a:xfrm>
            <a:custGeom>
              <a:avLst/>
              <a:gdLst>
                <a:gd name="T0" fmla="*/ 0 w 657"/>
                <a:gd name="T1" fmla="*/ 0 h 547"/>
                <a:gd name="T2" fmla="*/ 657 w 657"/>
                <a:gd name="T3" fmla="*/ 346 h 547"/>
                <a:gd name="T4" fmla="*/ 657 w 657"/>
                <a:gd name="T5" fmla="*/ 547 h 547"/>
                <a:gd name="T6" fmla="*/ 0 w 657"/>
                <a:gd name="T7" fmla="*/ 168 h 547"/>
                <a:gd name="T8" fmla="*/ 0 w 657"/>
                <a:gd name="T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7" h="547">
                  <a:moveTo>
                    <a:pt x="0" y="0"/>
                  </a:moveTo>
                  <a:lnTo>
                    <a:pt x="657" y="346"/>
                  </a:lnTo>
                  <a:lnTo>
                    <a:pt x="657" y="547"/>
                  </a:lnTo>
                  <a:lnTo>
                    <a:pt x="0" y="1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A7F33D20-D59B-BD4D-9541-8EC7E159083A}"/>
              </a:ext>
            </a:extLst>
          </p:cNvPr>
          <p:cNvSpPr txBox="1"/>
          <p:nvPr/>
        </p:nvSpPr>
        <p:spPr>
          <a:xfrm>
            <a:off x="5739114" y="1854282"/>
            <a:ext cx="583813" cy="6155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r>
              <a:rPr lang="en-IN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£’00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5B2FF92-C91E-8E4F-9D37-F6FC4D528C01}"/>
              </a:ext>
            </a:extLst>
          </p:cNvPr>
          <p:cNvGrpSpPr/>
          <p:nvPr/>
        </p:nvGrpSpPr>
        <p:grpSpPr>
          <a:xfrm>
            <a:off x="5136868" y="3972249"/>
            <a:ext cx="1829919" cy="2138312"/>
            <a:chOff x="5135279" y="3972249"/>
            <a:chExt cx="1829919" cy="2138312"/>
          </a:xfrm>
        </p:grpSpPr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B15F3B76-DB3D-184A-ACB6-558460126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617" y="4846886"/>
              <a:ext cx="1828580" cy="997286"/>
            </a:xfrm>
            <a:custGeom>
              <a:avLst/>
              <a:gdLst>
                <a:gd name="T0" fmla="*/ 643 w 1366"/>
                <a:gd name="T1" fmla="*/ 0 h 745"/>
                <a:gd name="T2" fmla="*/ 1366 w 1366"/>
                <a:gd name="T3" fmla="*/ 353 h 745"/>
                <a:gd name="T4" fmla="*/ 657 w 1366"/>
                <a:gd name="T5" fmla="*/ 745 h 745"/>
                <a:gd name="T6" fmla="*/ 0 w 1366"/>
                <a:gd name="T7" fmla="*/ 397 h 745"/>
                <a:gd name="T8" fmla="*/ 643 w 1366"/>
                <a:gd name="T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6" h="745">
                  <a:moveTo>
                    <a:pt x="643" y="0"/>
                  </a:moveTo>
                  <a:lnTo>
                    <a:pt x="1366" y="353"/>
                  </a:lnTo>
                  <a:lnTo>
                    <a:pt x="657" y="745"/>
                  </a:lnTo>
                  <a:lnTo>
                    <a:pt x="0" y="397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8C450531-2FE3-3C40-9A45-8BC59889C36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103" y="5319425"/>
              <a:ext cx="949095" cy="791136"/>
            </a:xfrm>
            <a:custGeom>
              <a:avLst/>
              <a:gdLst>
                <a:gd name="T0" fmla="*/ 709 w 709"/>
                <a:gd name="T1" fmla="*/ 0 h 591"/>
                <a:gd name="T2" fmla="*/ 709 w 709"/>
                <a:gd name="T3" fmla="*/ 193 h 591"/>
                <a:gd name="T4" fmla="*/ 0 w 709"/>
                <a:gd name="T5" fmla="*/ 591 h 591"/>
                <a:gd name="T6" fmla="*/ 0 w 709"/>
                <a:gd name="T7" fmla="*/ 392 h 591"/>
                <a:gd name="T8" fmla="*/ 709 w 709"/>
                <a:gd name="T9" fmla="*/ 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9" h="591">
                  <a:moveTo>
                    <a:pt x="709" y="0"/>
                  </a:moveTo>
                  <a:lnTo>
                    <a:pt x="709" y="193"/>
                  </a:lnTo>
                  <a:lnTo>
                    <a:pt x="0" y="591"/>
                  </a:lnTo>
                  <a:lnTo>
                    <a:pt x="0" y="392"/>
                  </a:lnTo>
                  <a:lnTo>
                    <a:pt x="709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45A50190-1F71-A640-A585-5E8AE09E6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617" y="5378325"/>
              <a:ext cx="879486" cy="732236"/>
            </a:xfrm>
            <a:custGeom>
              <a:avLst/>
              <a:gdLst>
                <a:gd name="T0" fmla="*/ 0 w 657"/>
                <a:gd name="T1" fmla="*/ 0 h 547"/>
                <a:gd name="T2" fmla="*/ 657 w 657"/>
                <a:gd name="T3" fmla="*/ 348 h 547"/>
                <a:gd name="T4" fmla="*/ 657 w 657"/>
                <a:gd name="T5" fmla="*/ 547 h 547"/>
                <a:gd name="T6" fmla="*/ 0 w 657"/>
                <a:gd name="T7" fmla="*/ 169 h 547"/>
                <a:gd name="T8" fmla="*/ 0 w 657"/>
                <a:gd name="T9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7" h="547">
                  <a:moveTo>
                    <a:pt x="0" y="0"/>
                  </a:moveTo>
                  <a:lnTo>
                    <a:pt x="657" y="348"/>
                  </a:lnTo>
                  <a:lnTo>
                    <a:pt x="657" y="547"/>
                  </a:lnTo>
                  <a:lnTo>
                    <a:pt x="0" y="1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8FFD6AD5-AFB7-A849-86DC-3A3F18B6E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916" y="4541676"/>
              <a:ext cx="709478" cy="1192727"/>
            </a:xfrm>
            <a:custGeom>
              <a:avLst/>
              <a:gdLst>
                <a:gd name="T0" fmla="*/ 0 w 530"/>
                <a:gd name="T1" fmla="*/ 0 h 891"/>
                <a:gd name="T2" fmla="*/ 530 w 530"/>
                <a:gd name="T3" fmla="*/ 281 h 891"/>
                <a:gd name="T4" fmla="*/ 530 w 530"/>
                <a:gd name="T5" fmla="*/ 891 h 891"/>
                <a:gd name="T6" fmla="*/ 0 w 530"/>
                <a:gd name="T7" fmla="*/ 611 h 891"/>
                <a:gd name="T8" fmla="*/ 0 w 530"/>
                <a:gd name="T9" fmla="*/ 0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891">
                  <a:moveTo>
                    <a:pt x="0" y="0"/>
                  </a:moveTo>
                  <a:lnTo>
                    <a:pt x="530" y="281"/>
                  </a:lnTo>
                  <a:lnTo>
                    <a:pt x="530" y="891"/>
                  </a:lnTo>
                  <a:lnTo>
                    <a:pt x="0" y="6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75631A57-8F7F-5A4E-A60B-60F0BCD99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5394" y="4524274"/>
              <a:ext cx="717510" cy="1210129"/>
            </a:xfrm>
            <a:custGeom>
              <a:avLst/>
              <a:gdLst>
                <a:gd name="T0" fmla="*/ 536 w 536"/>
                <a:gd name="T1" fmla="*/ 0 h 904"/>
                <a:gd name="T2" fmla="*/ 536 w 536"/>
                <a:gd name="T3" fmla="*/ 616 h 904"/>
                <a:gd name="T4" fmla="*/ 0 w 536"/>
                <a:gd name="T5" fmla="*/ 904 h 904"/>
                <a:gd name="T6" fmla="*/ 0 w 536"/>
                <a:gd name="T7" fmla="*/ 294 h 904"/>
                <a:gd name="T8" fmla="*/ 536 w 536"/>
                <a:gd name="T9" fmla="*/ 0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6" h="904">
                  <a:moveTo>
                    <a:pt x="536" y="0"/>
                  </a:moveTo>
                  <a:lnTo>
                    <a:pt x="536" y="616"/>
                  </a:lnTo>
                  <a:lnTo>
                    <a:pt x="0" y="904"/>
                  </a:lnTo>
                  <a:lnTo>
                    <a:pt x="0" y="294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ED6C99F9-D812-C744-B0F1-28D995A9DA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5279" y="3972249"/>
              <a:ext cx="1741569" cy="997286"/>
            </a:xfrm>
            <a:custGeom>
              <a:avLst/>
              <a:gdLst>
                <a:gd name="T0" fmla="*/ 643 w 1301"/>
                <a:gd name="T1" fmla="*/ 0 h 745"/>
                <a:gd name="T2" fmla="*/ 1301 w 1301"/>
                <a:gd name="T3" fmla="*/ 388 h 745"/>
                <a:gd name="T4" fmla="*/ 656 w 1301"/>
                <a:gd name="T5" fmla="*/ 745 h 745"/>
                <a:gd name="T6" fmla="*/ 0 w 1301"/>
                <a:gd name="T7" fmla="*/ 398 h 745"/>
                <a:gd name="T8" fmla="*/ 643 w 1301"/>
                <a:gd name="T9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745">
                  <a:moveTo>
                    <a:pt x="643" y="0"/>
                  </a:moveTo>
                  <a:lnTo>
                    <a:pt x="1301" y="388"/>
                  </a:lnTo>
                  <a:lnTo>
                    <a:pt x="656" y="745"/>
                  </a:lnTo>
                  <a:lnTo>
                    <a:pt x="0" y="398"/>
                  </a:lnTo>
                  <a:lnTo>
                    <a:pt x="64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044DCFCE-C78C-5845-B977-85C2C0DEB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3426" y="4491641"/>
              <a:ext cx="863422" cy="744283"/>
            </a:xfrm>
            <a:custGeom>
              <a:avLst/>
              <a:gdLst>
                <a:gd name="T0" fmla="*/ 645 w 645"/>
                <a:gd name="T1" fmla="*/ 0 h 556"/>
                <a:gd name="T2" fmla="*/ 645 w 645"/>
                <a:gd name="T3" fmla="*/ 191 h 556"/>
                <a:gd name="T4" fmla="*/ 0 w 645"/>
                <a:gd name="T5" fmla="*/ 556 h 556"/>
                <a:gd name="T6" fmla="*/ 0 w 645"/>
                <a:gd name="T7" fmla="*/ 357 h 556"/>
                <a:gd name="T8" fmla="*/ 645 w 645"/>
                <a:gd name="T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5" h="556">
                  <a:moveTo>
                    <a:pt x="645" y="0"/>
                  </a:moveTo>
                  <a:lnTo>
                    <a:pt x="645" y="191"/>
                  </a:lnTo>
                  <a:lnTo>
                    <a:pt x="0" y="556"/>
                  </a:lnTo>
                  <a:lnTo>
                    <a:pt x="0" y="357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BC37A30C-712F-0C43-95C3-EEF2B71E3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5279" y="4505027"/>
              <a:ext cx="878147" cy="730897"/>
            </a:xfrm>
            <a:custGeom>
              <a:avLst/>
              <a:gdLst>
                <a:gd name="T0" fmla="*/ 0 w 656"/>
                <a:gd name="T1" fmla="*/ 0 h 546"/>
                <a:gd name="T2" fmla="*/ 656 w 656"/>
                <a:gd name="T3" fmla="*/ 347 h 546"/>
                <a:gd name="T4" fmla="*/ 656 w 656"/>
                <a:gd name="T5" fmla="*/ 546 h 546"/>
                <a:gd name="T6" fmla="*/ 0 w 656"/>
                <a:gd name="T7" fmla="*/ 168 h 546"/>
                <a:gd name="T8" fmla="*/ 0 w 656"/>
                <a:gd name="T9" fmla="*/ 0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6" h="546">
                  <a:moveTo>
                    <a:pt x="0" y="0"/>
                  </a:moveTo>
                  <a:lnTo>
                    <a:pt x="656" y="347"/>
                  </a:lnTo>
                  <a:lnTo>
                    <a:pt x="656" y="546"/>
                  </a:lnTo>
                  <a:lnTo>
                    <a:pt x="0" y="1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DB8BA921-B7E9-BB49-9A68-F3FFC7FFD9B6}"/>
              </a:ext>
            </a:extLst>
          </p:cNvPr>
          <p:cNvSpPr txBox="1"/>
          <p:nvPr/>
        </p:nvSpPr>
        <p:spPr>
          <a:xfrm>
            <a:off x="5724360" y="4116632"/>
            <a:ext cx="63350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r>
              <a:rPr lang="en-IN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£’00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659A090-6EC2-C04C-A469-067D0D3F33C0}"/>
              </a:ext>
            </a:extLst>
          </p:cNvPr>
          <p:cNvSpPr txBox="1"/>
          <p:nvPr/>
        </p:nvSpPr>
        <p:spPr>
          <a:xfrm>
            <a:off x="6773964" y="3239610"/>
            <a:ext cx="58381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r>
              <a:rPr lang="en-IN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£’00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64BE23-E41A-C54E-8BDB-A45CF8B2B18F}"/>
              </a:ext>
            </a:extLst>
          </p:cNvPr>
          <p:cNvSpPr txBox="1"/>
          <p:nvPr/>
        </p:nvSpPr>
        <p:spPr>
          <a:xfrm>
            <a:off x="4762664" y="2878399"/>
            <a:ext cx="633507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IN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/>
            <a:r>
              <a:rPr lang="en-IN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£’00</a:t>
            </a:r>
          </a:p>
        </p:txBody>
      </p:sp>
    </p:spTree>
    <p:extLst>
      <p:ext uri="{BB962C8B-B14F-4D97-AF65-F5344CB8AC3E}">
        <p14:creationId xmlns:p14="http://schemas.microsoft.com/office/powerpoint/2010/main" val="31660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0d1be01-0002-4d70-9aa0-8fab88a16fa6">4AMQKCKXHQ22-708001415-1450</_dlc_DocId>
    <_dlc_DocIdUrl xmlns="50d1be01-0002-4d70-9aa0-8fab88a16fa6">
      <Url>https://ptiworldwide.sharepoint.com/sites/PathwaysGlobal/_layouts/15/DocIdRedir.aspx?ID=4AMQKCKXHQ22-708001415-1450</Url>
      <Description>4AMQKCKXHQ22-708001415-1450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1C50075AB1241A5B57BED02628AF2" ma:contentTypeVersion="10" ma:contentTypeDescription="Create a new document." ma:contentTypeScope="" ma:versionID="e1654a35e1515398fdef0c349465ad4c">
  <xsd:schema xmlns:xsd="http://www.w3.org/2001/XMLSchema" xmlns:xs="http://www.w3.org/2001/XMLSchema" xmlns:p="http://schemas.microsoft.com/office/2006/metadata/properties" xmlns:ns2="50d1be01-0002-4d70-9aa0-8fab88a16fa6" xmlns:ns3="55542e4a-ad4e-4b77-a229-f0f1f9f26ffc" targetNamespace="http://schemas.microsoft.com/office/2006/metadata/properties" ma:root="true" ma:fieldsID="920b05baa346d589db0cd3535bf947a4" ns2:_="" ns3:_="">
    <xsd:import namespace="50d1be01-0002-4d70-9aa0-8fab88a16fa6"/>
    <xsd:import namespace="55542e4a-ad4e-4b77-a229-f0f1f9f26ff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1be01-0002-4d70-9aa0-8fab88a16fa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542e4a-ad4e-4b77-a229-f0f1f9f26f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65B0D2-6250-45FD-AB29-0C7BB03E372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62154DE-DD6C-4459-A357-75C48A0AC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86383C-B724-4F75-AD5E-F9CA14C721EC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55542e4a-ad4e-4b77-a229-f0f1f9f26ffc"/>
    <ds:schemaRef ds:uri="50d1be01-0002-4d70-9aa0-8fab88a16fa6"/>
    <ds:schemaRef ds:uri="http://purl.org/dc/dcmitype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00056CEC-DA3F-44DC-AE0C-6E7EEBBFBC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d1be01-0002-4d70-9aa0-8fab88a16fa6"/>
    <ds:schemaRef ds:uri="55542e4a-ad4e-4b77-a229-f0f1f9f26f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1370</Words>
  <Application>Microsoft Macintosh PowerPoint</Application>
  <PresentationFormat>Widescreen</PresentationFormat>
  <Paragraphs>286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Bodoni 72 Book</vt:lpstr>
      <vt:lpstr>Calibri</vt:lpstr>
      <vt:lpstr>Calibri Light</vt:lpstr>
      <vt:lpstr>Century Gothic</vt:lpstr>
      <vt:lpstr>Courier New</vt:lpstr>
      <vt:lpstr>FS Industrie</vt:lpstr>
      <vt:lpstr>FS Industrie Black</vt:lpstr>
      <vt:lpstr>FS Industrie Bold</vt:lpstr>
      <vt:lpstr>GFYJeanna</vt:lpstr>
      <vt:lpstr>Office Theme</vt:lpstr>
      <vt:lpstr>PowerPoint Presentation</vt:lpstr>
      <vt:lpstr>GUIDELINES FOR COMPLETION⎯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Guest</dc:creator>
  <cp:lastModifiedBy>Stephanie Moore</cp:lastModifiedBy>
  <cp:revision>27</cp:revision>
  <dcterms:created xsi:type="dcterms:W3CDTF">2019-07-30T09:21:55Z</dcterms:created>
  <dcterms:modified xsi:type="dcterms:W3CDTF">2020-06-26T10:35:46Z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0x01010054E1C50075AB1241A5B57BED02628AF2</vt:lpwstr>
  </property>
  <property fmtid="{D5CDD505-2E9C-101B-9397-08002B2CF9AE}" pid="3" name="_dlc_DocIdItemGuid">
    <vt:lpwstr>63126d08-fa3a-4081-b657-0dba21266a7e</vt:lpwstr>
  </property>
</Properties>
</file>